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145" y="1737370"/>
            <a:ext cx="9363075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945" y="3501008"/>
            <a:ext cx="7229475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6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6991" y="2728449"/>
            <a:ext cx="2865719" cy="1581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94063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4664" y="2585931"/>
            <a:ext cx="5869257" cy="1120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30247" y="5932958"/>
            <a:ext cx="326501" cy="21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67702" y="5932958"/>
            <a:ext cx="357597" cy="21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82896" y="5932958"/>
            <a:ext cx="334275" cy="21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7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7485" y="4293235"/>
            <a:ext cx="899160" cy="33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95041" y="4314876"/>
            <a:ext cx="752132" cy="305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4396" y="4305333"/>
            <a:ext cx="723570" cy="32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2022-11-25T14:57:01Z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29BCFE9B3AEA4FAC9295E417ABCA0FE4</vt:lpwstr>
  </property>
</Properties>
</file>