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0695"/>
            <a:ext cx="83820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145" y="3573016"/>
            <a:ext cx="936307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97335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9299" y="1978138"/>
            <a:ext cx="442435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9743" y="1978138"/>
            <a:ext cx="563099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8638" y="1978138"/>
            <a:ext cx="426347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97569" y="1978138"/>
            <a:ext cx="313727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7344" y="2541267"/>
            <a:ext cx="434391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82363" y="2541267"/>
            <a:ext cx="450479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26719" y="2541267"/>
            <a:ext cx="442435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50410" y="2541267"/>
            <a:ext cx="563099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67971" y="3104395"/>
            <a:ext cx="426347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24946" y="3104395"/>
            <a:ext cx="313727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42808" y="3104395"/>
            <a:ext cx="563099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263030" y="3104395"/>
            <a:ext cx="450479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80591" y="3667524"/>
            <a:ext cx="313727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19116" y="3667524"/>
            <a:ext cx="442435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042808" y="3667524"/>
            <a:ext cx="563099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399783" y="3667524"/>
            <a:ext cx="442435" cy="21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777346" y="5759144"/>
            <a:ext cx="748118" cy="23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619487" y="5759144"/>
            <a:ext cx="740074" cy="23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30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12826" y="2710657"/>
            <a:ext cx="3417917" cy="1010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4942" y="4741828"/>
            <a:ext cx="3408396" cy="1010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6363" y="4732292"/>
            <a:ext cx="5883768" cy="169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6115" y="3699254"/>
            <a:ext cx="561719" cy="25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51702" y="3699254"/>
            <a:ext cx="590280" cy="25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79140" y="3699254"/>
            <a:ext cx="590280" cy="25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DC8644F6B27045EFBFFD5DEB9494249E</vt:lpwstr>
  </property>
</Properties>
</file>