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0" r:id="rId4"/>
    <p:sldId id="261" r:id="rId5"/>
    <p:sldId id="262" r:id="rId6"/>
    <p:sldId id="265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670695"/>
            <a:ext cx="8382000" cy="1038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620" y="3356992"/>
            <a:ext cx="5572125" cy="933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4344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05157" y="2748461"/>
            <a:ext cx="771173" cy="257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04099" y="2748461"/>
            <a:ext cx="590280" cy="257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402512" y="2748461"/>
            <a:ext cx="590280" cy="257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14677" y="3406311"/>
            <a:ext cx="761652" cy="257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84991" y="3406311"/>
            <a:ext cx="761652" cy="257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402512" y="3406311"/>
            <a:ext cx="771173" cy="257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56099" y="4779217"/>
            <a:ext cx="590280" cy="257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003305" y="5427533"/>
            <a:ext cx="771173" cy="257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298776" y="6075850"/>
            <a:ext cx="761652" cy="266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044159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2788" y="3282098"/>
            <a:ext cx="267511" cy="215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51967" y="3282098"/>
            <a:ext cx="250253" cy="215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25577" y="4422008"/>
            <a:ext cx="1087306" cy="310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73280" y="4422008"/>
            <a:ext cx="1095935" cy="310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82430" y="5009235"/>
            <a:ext cx="1095935" cy="310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56021" y="5009235"/>
            <a:ext cx="1104565" cy="310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942821" y="6321859"/>
            <a:ext cx="379694" cy="319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20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91041" y="2899888"/>
            <a:ext cx="3189421" cy="990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2022-11-25T14:45:22Z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D9C7723DABA14725B0A2FD2002328491</vt:lpwstr>
  </property>
</Properties>
</file>