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0" r:id="rId4"/>
    <p:sldId id="261" r:id="rId5"/>
    <p:sldId id="262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814711"/>
            <a:ext cx="8382000" cy="1038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775" y="3573016"/>
            <a:ext cx="8172450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11520000" cy="5667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700297" y="3492455"/>
            <a:ext cx="675966" cy="257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09818" y="4006821"/>
            <a:ext cx="1608991" cy="342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5"/>
          <p:cNvSpPr/>
          <p:nvPr/>
        </p:nvSpPr>
        <p:spPr bwMode="white">
          <a:xfrm>
            <a:off x="6308628" y="3492455"/>
            <a:ext cx="666446" cy="257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8"/>
          <p:cNvSpPr/>
          <p:nvPr/>
        </p:nvSpPr>
        <p:spPr bwMode="white">
          <a:xfrm>
            <a:off x="6137256" y="4006821"/>
            <a:ext cx="1913652" cy="342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6"/>
          <p:cNvSpPr/>
          <p:nvPr/>
        </p:nvSpPr>
        <p:spPr bwMode="white">
          <a:xfrm>
            <a:off x="9869355" y="3492455"/>
            <a:ext cx="685487" cy="257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9"/>
          <p:cNvSpPr/>
          <p:nvPr/>
        </p:nvSpPr>
        <p:spPr bwMode="white">
          <a:xfrm>
            <a:off x="9888396" y="4016346"/>
            <a:ext cx="1285289" cy="333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10"/>
          <p:cNvSpPr/>
          <p:nvPr/>
        </p:nvSpPr>
        <p:spPr bwMode="white">
          <a:xfrm>
            <a:off x="1957685" y="5149856"/>
            <a:ext cx="733090" cy="257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11"/>
          <p:cNvSpPr/>
          <p:nvPr/>
        </p:nvSpPr>
        <p:spPr bwMode="white">
          <a:xfrm>
            <a:off x="2795504" y="5778526"/>
            <a:ext cx="761652" cy="266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12"/>
          <p:cNvSpPr/>
          <p:nvPr/>
        </p:nvSpPr>
        <p:spPr bwMode="white">
          <a:xfrm>
            <a:off x="4280727" y="5778526"/>
            <a:ext cx="409388" cy="266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13"/>
          <p:cNvSpPr/>
          <p:nvPr/>
        </p:nvSpPr>
        <p:spPr bwMode="white">
          <a:xfrm>
            <a:off x="7527272" y="5778526"/>
            <a:ext cx="771173" cy="266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14"/>
          <p:cNvSpPr/>
          <p:nvPr/>
        </p:nvSpPr>
        <p:spPr bwMode="white">
          <a:xfrm>
            <a:off x="8926809" y="5778526"/>
            <a:ext cx="590280" cy="266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15"/>
          <p:cNvSpPr/>
          <p:nvPr/>
        </p:nvSpPr>
        <p:spPr bwMode="white">
          <a:xfrm>
            <a:off x="10412033" y="5778526"/>
            <a:ext cx="238016" cy="257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8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16892" y="1834054"/>
            <a:ext cx="399867" cy="343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95305" y="3513972"/>
            <a:ext cx="399867" cy="343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05960"/>
            <a:ext cx="104021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80510" y="2887345"/>
            <a:ext cx="748665" cy="293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86063" y="2887333"/>
            <a:ext cx="687743" cy="232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3719830" y="3359150"/>
            <a:ext cx="860425" cy="31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7777965" y="3385960"/>
            <a:ext cx="696340" cy="240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1519501" y="4864646"/>
            <a:ext cx="4066282" cy="1323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7055835" y="4864646"/>
            <a:ext cx="3404329" cy="1323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2022-11-25T14:49:49Z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AF2D156747AC4C9C91E3720F960C2197</vt:lpwstr>
  </property>
</Properties>
</file>