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86" d="100"/>
          <a:sy n="286" d="100"/>
        </p:scale>
        <p:origin x="-1278" y="-4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0695"/>
            <a:ext cx="83820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820" y="3501008"/>
            <a:ext cx="618172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24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4537887"/>
            <a:ext cx="8292495" cy="103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0353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20409" y="2312354"/>
            <a:ext cx="290278" cy="4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1960" y="2511547"/>
            <a:ext cx="298572" cy="21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7227" y="2860135"/>
            <a:ext cx="655200" cy="42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8690228" y="2121461"/>
            <a:ext cx="663494" cy="605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"/>
          <p:cNvSpPr/>
          <p:nvPr/>
        </p:nvSpPr>
        <p:spPr bwMode="white">
          <a:xfrm>
            <a:off x="5994781" y="2860135"/>
            <a:ext cx="655200" cy="373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7"/>
          <p:cNvSpPr/>
          <p:nvPr/>
        </p:nvSpPr>
        <p:spPr bwMode="white">
          <a:xfrm>
            <a:off x="4841960" y="4312585"/>
            <a:ext cx="497620" cy="21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5886964" y="4312585"/>
            <a:ext cx="497620" cy="21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9"/>
          <p:cNvSpPr/>
          <p:nvPr/>
        </p:nvSpPr>
        <p:spPr bwMode="white">
          <a:xfrm>
            <a:off x="7960384" y="4312585"/>
            <a:ext cx="497620" cy="21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0"/>
          <p:cNvSpPr/>
          <p:nvPr/>
        </p:nvSpPr>
        <p:spPr bwMode="white">
          <a:xfrm>
            <a:off x="4825372" y="5042959"/>
            <a:ext cx="497620" cy="21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1"/>
          <p:cNvSpPr/>
          <p:nvPr/>
        </p:nvSpPr>
        <p:spPr bwMode="white">
          <a:xfrm>
            <a:off x="5862083" y="5042959"/>
            <a:ext cx="497620" cy="21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2"/>
          <p:cNvSpPr/>
          <p:nvPr/>
        </p:nvSpPr>
        <p:spPr bwMode="white">
          <a:xfrm>
            <a:off x="7960384" y="5042959"/>
            <a:ext cx="497620" cy="21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3"/>
          <p:cNvSpPr/>
          <p:nvPr/>
        </p:nvSpPr>
        <p:spPr bwMode="white">
          <a:xfrm>
            <a:off x="3100286" y="5881230"/>
            <a:ext cx="505914" cy="20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4"/>
          <p:cNvSpPr/>
          <p:nvPr/>
        </p:nvSpPr>
        <p:spPr bwMode="white">
          <a:xfrm>
            <a:off x="4535093" y="5881230"/>
            <a:ext cx="497620" cy="20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5"/>
          <p:cNvSpPr/>
          <p:nvPr/>
        </p:nvSpPr>
        <p:spPr bwMode="white">
          <a:xfrm>
            <a:off x="5298112" y="5881230"/>
            <a:ext cx="497620" cy="20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6"/>
          <p:cNvSpPr/>
          <p:nvPr/>
        </p:nvSpPr>
        <p:spPr bwMode="white">
          <a:xfrm>
            <a:off x="5978194" y="5881230"/>
            <a:ext cx="505914" cy="20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17"/>
          <p:cNvSpPr/>
          <p:nvPr/>
        </p:nvSpPr>
        <p:spPr bwMode="white">
          <a:xfrm>
            <a:off x="6724626" y="5881230"/>
            <a:ext cx="497620" cy="20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18"/>
          <p:cNvSpPr/>
          <p:nvPr/>
        </p:nvSpPr>
        <p:spPr bwMode="white">
          <a:xfrm>
            <a:off x="8184314" y="5881230"/>
            <a:ext cx="497620" cy="20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19"/>
          <p:cNvSpPr/>
          <p:nvPr/>
        </p:nvSpPr>
        <p:spPr bwMode="white">
          <a:xfrm>
            <a:off x="8897570" y="5881230"/>
            <a:ext cx="497620" cy="20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0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4111011"/>
            <a:ext cx="2722909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8611" y="4082416"/>
            <a:ext cx="2142148" cy="34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002EB27CB0AC4ECC85DF89F9053FFD3B</vt:lpwstr>
  </property>
</Properties>
</file>