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6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98" d="100"/>
          <a:sy n="298" d="100"/>
        </p:scale>
        <p:origin x="-7782" y="-5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70695"/>
            <a:ext cx="8382000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3429000"/>
            <a:ext cx="927735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28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4198" y="4832285"/>
            <a:ext cx="590280" cy="26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33719" y="5537029"/>
            <a:ext cx="1808925" cy="342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6165818" y="4832285"/>
            <a:ext cx="599801" cy="26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6184859" y="5537029"/>
            <a:ext cx="1456661" cy="342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9574214" y="4832285"/>
            <a:ext cx="580760" cy="26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9583735" y="5537029"/>
            <a:ext cx="1456661" cy="342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96595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8682" y="1998139"/>
            <a:ext cx="5169406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11993" y="6089623"/>
            <a:ext cx="526884" cy="223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52683" y="6089623"/>
            <a:ext cx="502934" cy="223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14A1FFDA-3905-341C-6346-F70CDCE6AC63}"/>
              </a:ext>
            </a:extLst>
          </p:cNvPr>
          <p:cNvSpPr/>
          <p:nvPr/>
        </p:nvSpPr>
        <p:spPr bwMode="white">
          <a:xfrm>
            <a:off x="1718683" y="2582587"/>
            <a:ext cx="187546" cy="13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FAF38E9D-1F35-FDEE-E2CF-412E0CEA563A}"/>
              </a:ext>
            </a:extLst>
          </p:cNvPr>
          <p:cNvSpPr/>
          <p:nvPr/>
        </p:nvSpPr>
        <p:spPr bwMode="white">
          <a:xfrm>
            <a:off x="6456040" y="2025860"/>
            <a:ext cx="1584176" cy="39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  <p:bldP spid="10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7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3933" y="4368149"/>
            <a:ext cx="580760" cy="2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22809" y="4368149"/>
            <a:ext cx="618842" cy="2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40661" y="4368149"/>
            <a:ext cx="618842" cy="2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2022-11-25T14:35:00Z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D68484890DF5483EB8A0C43A512889BA</vt:lpwstr>
  </property>
</Properties>
</file>