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723390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" y="3617595"/>
            <a:ext cx="112299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5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5730" y="3061970"/>
            <a:ext cx="2141855" cy="167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397125" y="2675255"/>
            <a:ext cx="1140460" cy="25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128260" y="3061970"/>
            <a:ext cx="2132330" cy="167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125210" y="2675255"/>
            <a:ext cx="1135380" cy="25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850630" y="3061970"/>
            <a:ext cx="2141855" cy="167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9852025" y="2675255"/>
            <a:ext cx="1140460" cy="25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3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6727" y="2680583"/>
            <a:ext cx="228495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41520" y="3357020"/>
            <a:ext cx="238016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21619" y="3357020"/>
            <a:ext cx="409388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23404" y="2883126"/>
            <a:ext cx="247537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2115" y="2883126"/>
            <a:ext cx="238016" cy="267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6661" y="2883126"/>
            <a:ext cx="228495" cy="267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8088991" y="2034035"/>
            <a:ext cx="228495" cy="24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402512" y="2024494"/>
            <a:ext cx="228495" cy="25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9036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2810" y="2713355"/>
            <a:ext cx="5729605" cy="123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3285" y="5274310"/>
            <a:ext cx="6099810" cy="103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D61E7C0563F74BDCAFFDAAB0735EA0AA</vt:lpwstr>
  </property>
</Properties>
</file>