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723390"/>
            <a:ext cx="76485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3583940"/>
            <a:ext cx="90297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71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4280" y="3441757"/>
            <a:ext cx="247537" cy="2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2512" y="3441757"/>
            <a:ext cx="238016" cy="2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6578" y="3451280"/>
            <a:ext cx="171371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4280" y="4327416"/>
            <a:ext cx="247537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2991" y="4327416"/>
            <a:ext cx="247537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27537" y="4327416"/>
            <a:ext cx="228495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4280" y="5203552"/>
            <a:ext cx="247537" cy="2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32991" y="5213075"/>
            <a:ext cx="257057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14280" y="6089211"/>
            <a:ext cx="247537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32991" y="6089211"/>
            <a:ext cx="257057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46578" y="6089211"/>
            <a:ext cx="171371" cy="2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9488528" y="5279738"/>
            <a:ext cx="599801" cy="2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177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814410" y="4953684"/>
            <a:ext cx="210282" cy="24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8071" y="4953684"/>
            <a:ext cx="227104" cy="23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3781708" y="3749473"/>
            <a:ext cx="201870" cy="22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2520015" y="4288421"/>
            <a:ext cx="218693" cy="22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7516319" y="4953684"/>
            <a:ext cx="210282" cy="24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9383625" y="4953684"/>
            <a:ext cx="151403" cy="23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8483617" y="3749473"/>
            <a:ext cx="201870" cy="22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7247158" y="4288421"/>
            <a:ext cx="142991" cy="22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3672361" y="6326315"/>
            <a:ext cx="218693" cy="24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5522844" y="6326315"/>
            <a:ext cx="201870" cy="23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0"/>
          <p:cNvSpPr/>
          <p:nvPr/>
        </p:nvSpPr>
        <p:spPr bwMode="white">
          <a:xfrm>
            <a:off x="5665836" y="5627368"/>
            <a:ext cx="201870" cy="22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1"/>
          <p:cNvSpPr/>
          <p:nvPr/>
        </p:nvSpPr>
        <p:spPr bwMode="white">
          <a:xfrm>
            <a:off x="7701368" y="5627368"/>
            <a:ext cx="201870" cy="22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8595" y="3436233"/>
            <a:ext cx="228495" cy="25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8595" y="4084913"/>
            <a:ext cx="390347" cy="25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536462" y="3436233"/>
            <a:ext cx="238016" cy="25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8526942" y="4084913"/>
            <a:ext cx="380826" cy="25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2022-11-25T14:08:56Z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02EE613EAB054B1F8DBA8C749E57A1C0</vt:lpwstr>
  </property>
</Properties>
</file>