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370" y="1666503"/>
            <a:ext cx="5762625" cy="1114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501008"/>
            <a:ext cx="97536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82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7950" y="2777238"/>
            <a:ext cx="3779702" cy="972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95570" y="5456586"/>
            <a:ext cx="5712396" cy="982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57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3520" y="3205741"/>
            <a:ext cx="3056132" cy="972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43041" y="5121769"/>
            <a:ext cx="4646082" cy="981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2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7471" y="2824365"/>
            <a:ext cx="6074181" cy="981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2022-11-25T13:58:06Z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31B0459DA1B04D51A7F6C7CC2883D073</vt:lpwstr>
  </property>
</Properties>
</file>