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0" r:id="rId4"/>
    <p:sldId id="261" r:id="rId5"/>
    <p:sldId id="262" r:id="rId6"/>
    <p:sldId id="265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9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370" y="1594495"/>
            <a:ext cx="5762625" cy="1114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170" y="3356992"/>
            <a:ext cx="3629025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811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99870" y="3328035"/>
            <a:ext cx="1466850" cy="931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76215" y="3328035"/>
            <a:ext cx="1089660" cy="931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12860" y="3329305"/>
            <a:ext cx="1089660" cy="898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07490" y="5060950"/>
            <a:ext cx="1278255" cy="931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76850" y="5060950"/>
            <a:ext cx="1279525" cy="931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905240" y="5060950"/>
            <a:ext cx="1287780" cy="931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719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18611" y="2195361"/>
            <a:ext cx="5179239" cy="934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05553" y="5636777"/>
            <a:ext cx="4484231" cy="943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045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86049" y="3397382"/>
            <a:ext cx="5388694" cy="905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2022-11-25T13:59:29Z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F3F18F4A1BA4477FAB006E50369A70B8</vt:lpwstr>
  </property>
</Properties>
</file>