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70" y="1594495"/>
            <a:ext cx="5762625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" y="3429000"/>
            <a:ext cx="1113472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5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52826" y="4165001"/>
            <a:ext cx="238016" cy="199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4448810" y="2708275"/>
            <a:ext cx="2193290" cy="186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8755438" y="4117393"/>
            <a:ext cx="342743" cy="333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3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4677" y="3691344"/>
            <a:ext cx="390347" cy="23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19206" y="4568146"/>
            <a:ext cx="218975" cy="24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71669" y="5321052"/>
            <a:ext cx="2522975" cy="33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8964892" y="3710405"/>
            <a:ext cx="218975" cy="23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8231801" y="4558616"/>
            <a:ext cx="390347" cy="24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8679272" y="5321052"/>
            <a:ext cx="2722909" cy="33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3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9735" y="3424593"/>
            <a:ext cx="2199272" cy="257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0462" y="3386469"/>
            <a:ext cx="2542016" cy="34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02975" y="3386469"/>
            <a:ext cx="2342082" cy="34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5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4611" y="3542294"/>
            <a:ext cx="3560727" cy="343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5570" y="4248533"/>
            <a:ext cx="4646082" cy="334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5537ABBB8A304A199AB761165633B1CA</vt:lpwstr>
  </property>
</Properties>
</file>