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4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70" y="1810519"/>
            <a:ext cx="5762625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3501008"/>
            <a:ext cx="81915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74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297" y="4640788"/>
            <a:ext cx="2694347" cy="34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9735" y="5373891"/>
            <a:ext cx="2370644" cy="257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870347" y="4640788"/>
            <a:ext cx="2513454" cy="34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870347" y="5345328"/>
            <a:ext cx="2532495" cy="34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0475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8290" y="1540510"/>
            <a:ext cx="3463925" cy="167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0680" y="4610100"/>
            <a:ext cx="5039995" cy="116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7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0016" y="3110194"/>
            <a:ext cx="247537" cy="276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6297" y="3110194"/>
            <a:ext cx="238016" cy="276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8644" y="4091931"/>
            <a:ext cx="228495" cy="266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8561" y="4091931"/>
            <a:ext cx="238016" cy="266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495D73711A6B46CEA3C53B5FFE4623F7</vt:lpwstr>
  </property>
</Properties>
</file>