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805186"/>
            <a:ext cx="73628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9470"/>
            <a:ext cx="121920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3833035"/>
            <a:ext cx="428429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3190" y="3833035"/>
            <a:ext cx="418909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64297" y="3833035"/>
            <a:ext cx="418909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9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64165" y="2664103"/>
            <a:ext cx="238016" cy="200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64165" y="3313013"/>
            <a:ext cx="238016" cy="1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88000" y="3895123"/>
            <a:ext cx="342743" cy="33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88000" y="4534490"/>
            <a:ext cx="342743" cy="33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5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7917" y="2101465"/>
            <a:ext cx="228495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7388" y="2101465"/>
            <a:ext cx="228495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8446" y="2693342"/>
            <a:ext cx="247537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7652" y="2693342"/>
            <a:ext cx="228495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52495" y="3285219"/>
            <a:ext cx="409388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183537" y="2101465"/>
            <a:ext cx="409388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9469487" y="2693342"/>
            <a:ext cx="238016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8669752" y="3285219"/>
            <a:ext cx="228495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11068958" y="3285219"/>
            <a:ext cx="247537" cy="25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2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3222697"/>
            <a:ext cx="4484231" cy="97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471" y="5146364"/>
            <a:ext cx="3237024" cy="97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8F1587B585454C029F438C717A2B46E5</vt:lpwstr>
  </property>
</Properties>
</file>