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70" y="1708795"/>
            <a:ext cx="83534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620" y="3540621"/>
            <a:ext cx="557212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7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4727" y="4282500"/>
            <a:ext cx="152330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35933" y="4282500"/>
            <a:ext cx="228495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8049" y="3332532"/>
            <a:ext cx="418909" cy="353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1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31933" y="1814243"/>
            <a:ext cx="399867" cy="34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98247" y="3921618"/>
            <a:ext cx="399867" cy="34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64892" y="2880896"/>
            <a:ext cx="399867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D33AFAF1C9234AD399DB7D1266ECDFCB</vt:lpwstr>
  </property>
</Properties>
</file>