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4" r:id="rId3"/>
    <p:sldId id="260" r:id="rId4"/>
    <p:sldId id="261" r:id="rId5"/>
    <p:sldId id="262" r:id="rId6"/>
    <p:sldId id="265" r:id="rId7"/>
  </p:sldIdLst>
  <p:sldSz cx="12192000" cy="6858000"/>
  <p:notesSz cx="6858000" cy="9144000"/>
  <p:custDataLst>
    <p:tags r:id="rId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74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8970" y="1565275"/>
            <a:ext cx="8353425" cy="100012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9375" y="3540760"/>
            <a:ext cx="6953250" cy="9239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g_16777215" descr="0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0000" y="1080000"/>
            <a:ext cx="10090562" cy="5760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3" name="Rectangle 2"/>
          <p:cNvSpPr/>
          <p:nvPr/>
        </p:nvSpPr>
        <p:spPr bwMode="white">
          <a:xfrm>
            <a:off x="1620645" y="3342260"/>
            <a:ext cx="375268" cy="30052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4" name="Rectangle 3"/>
          <p:cNvSpPr/>
          <p:nvPr/>
        </p:nvSpPr>
        <p:spPr bwMode="white">
          <a:xfrm>
            <a:off x="3330203" y="3342260"/>
            <a:ext cx="366929" cy="30052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5" name="Rectangle 4"/>
          <p:cNvSpPr/>
          <p:nvPr/>
        </p:nvSpPr>
        <p:spPr bwMode="white">
          <a:xfrm>
            <a:off x="6791016" y="3342260"/>
            <a:ext cx="375268" cy="30052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6" name="Rectangle 5"/>
          <p:cNvSpPr/>
          <p:nvPr/>
        </p:nvSpPr>
        <p:spPr bwMode="white">
          <a:xfrm>
            <a:off x="8642342" y="3342260"/>
            <a:ext cx="366929" cy="30052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7" name="Rectangle 6"/>
          <p:cNvSpPr/>
          <p:nvPr/>
        </p:nvSpPr>
        <p:spPr bwMode="white">
          <a:xfrm>
            <a:off x="1111947" y="4577739"/>
            <a:ext cx="1150824" cy="859826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8" name="Rectangle 7"/>
          <p:cNvSpPr/>
          <p:nvPr/>
        </p:nvSpPr>
        <p:spPr bwMode="white">
          <a:xfrm>
            <a:off x="4964707" y="4577739"/>
            <a:ext cx="1150824" cy="859826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9" name="Rectangle 8"/>
          <p:cNvSpPr/>
          <p:nvPr/>
        </p:nvSpPr>
        <p:spPr bwMode="white">
          <a:xfrm>
            <a:off x="6891087" y="4577739"/>
            <a:ext cx="1150824" cy="859826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10" name="Rectangle 9"/>
          <p:cNvSpPr/>
          <p:nvPr/>
        </p:nvSpPr>
        <p:spPr bwMode="white">
          <a:xfrm>
            <a:off x="3046666" y="5713043"/>
            <a:ext cx="1159163" cy="934956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11" name="Rectangle 10"/>
          <p:cNvSpPr/>
          <p:nvPr/>
        </p:nvSpPr>
        <p:spPr bwMode="white">
          <a:xfrm>
            <a:off x="4964707" y="5713043"/>
            <a:ext cx="1159163" cy="934956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12" name="Rectangle 11"/>
          <p:cNvSpPr/>
          <p:nvPr/>
        </p:nvSpPr>
        <p:spPr bwMode="white">
          <a:xfrm>
            <a:off x="8842485" y="5713043"/>
            <a:ext cx="1159163" cy="934956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g_16777215" descr="1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0000" y="1080000"/>
            <a:ext cx="11520000" cy="3601507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3" name="Rectangle 2"/>
          <p:cNvSpPr/>
          <p:nvPr/>
        </p:nvSpPr>
        <p:spPr bwMode="white">
          <a:xfrm>
            <a:off x="1757752" y="2766420"/>
            <a:ext cx="9016066" cy="695529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g_16777215" descr="2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0000" y="1080000"/>
            <a:ext cx="11520000" cy="397130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3" name="Rectangle 2"/>
          <p:cNvSpPr/>
          <p:nvPr/>
        </p:nvSpPr>
        <p:spPr bwMode="white">
          <a:xfrm>
            <a:off x="1710148" y="4708458"/>
            <a:ext cx="371305" cy="352369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4" name="Rectangle 3"/>
          <p:cNvSpPr/>
          <p:nvPr/>
        </p:nvSpPr>
        <p:spPr bwMode="white">
          <a:xfrm>
            <a:off x="5946842" y="4708458"/>
            <a:ext cx="361785" cy="352369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 useBgFill="1">
        <p:nvSpPr>
          <p:cNvPr id="5" name="Rectangle 4"/>
          <p:cNvSpPr/>
          <p:nvPr/>
        </p:nvSpPr>
        <p:spPr bwMode="white">
          <a:xfrm>
            <a:off x="10126413" y="4717981"/>
            <a:ext cx="371305" cy="323799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b2e6956f-5f82-4df2-a6f8-726397bc33ed"/>
  <p:tag name="COMMONDATA" val="eyJoZGlkIjoiYTNjM2EwNWJlZTJhNGZjOTUwNGJmNTFmZWFlMWExNzk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宽屏</PresentationFormat>
  <Paragraphs>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8" baseType="lpstr">
      <vt:lpstr>Arial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ASUS-</cp:lastModifiedBy>
  <cp:revision>8</cp:revision>
  <dcterms:created xsi:type="dcterms:W3CDTF">2022-11-08T02:00:00Z</dcterms:created>
  <dcterms:modified xsi:type="dcterms:W3CDTF">2022-11-25T12:59:45Z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E44C6F7390FA4D079FE71DAA5D40B7D9</vt:lpwstr>
  </property>
</Properties>
</file>