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1733178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573016"/>
            <a:ext cx="119253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875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826" y="4582412"/>
            <a:ext cx="300735" cy="19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3742" y="4575075"/>
            <a:ext cx="300735" cy="20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3993" y="4575075"/>
            <a:ext cx="293400" cy="20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4268" y="4575075"/>
            <a:ext cx="315405" cy="20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4561" y="5132731"/>
            <a:ext cx="315405" cy="19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8345" y="5572985"/>
            <a:ext cx="579465" cy="25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5313" y="5572985"/>
            <a:ext cx="1136925" cy="25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4304099"/>
            <a:ext cx="418909" cy="35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6561" y="4351792"/>
            <a:ext cx="314181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9256" y="4361331"/>
            <a:ext cx="314181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4148" y="4304099"/>
            <a:ext cx="428429" cy="35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3283897"/>
            <a:ext cx="399867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695" y="3256915"/>
            <a:ext cx="342900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3123" y="3283897"/>
            <a:ext cx="247537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1834" y="3283897"/>
            <a:ext cx="247537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3107" y="4753163"/>
            <a:ext cx="399867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8595" y="4858110"/>
            <a:ext cx="352264" cy="3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3123" y="4762703"/>
            <a:ext cx="247537" cy="25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1834" y="4753163"/>
            <a:ext cx="247537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2022-11-25T12:52:02Z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48DDC2923021404295F224600EC8D293</vt:lpwstr>
  </property>
</Properties>
</file>