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5" r:id="rId3"/>
    <p:sldId id="260" r:id="rId4"/>
    <p:sldId id="261" r:id="rId5"/>
    <p:sldId id="262" r:id="rId6"/>
    <p:sldId id="263" r:id="rId7"/>
    <p:sldId id="266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4" d="100"/>
          <a:sy n="64" d="100"/>
        </p:scale>
        <p:origin x="192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5220" y="1877194"/>
            <a:ext cx="7400925" cy="10477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1320" y="3573016"/>
            <a:ext cx="8848725" cy="98107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528971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404495" y="1861543"/>
            <a:ext cx="2646743" cy="3335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0145454" y="1890136"/>
            <a:ext cx="418909" cy="2573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043371" y="2528714"/>
            <a:ext cx="247537" cy="2573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032198" y="3167292"/>
            <a:ext cx="228495" cy="2573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0126413" y="3167292"/>
            <a:ext cx="247537" cy="2573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243455" y="4565650"/>
            <a:ext cx="342900" cy="3663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4680585" y="4565650"/>
            <a:ext cx="342900" cy="3663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6251504" y="4654131"/>
            <a:ext cx="314181" cy="2573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6727537" y="4616006"/>
            <a:ext cx="1085355" cy="3335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9117223" y="4758972"/>
            <a:ext cx="352264" cy="381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10850245" y="4565650"/>
            <a:ext cx="342900" cy="3663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2766942" y="6055190"/>
            <a:ext cx="228495" cy="2573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5251834" y="6055190"/>
            <a:ext cx="228495" cy="2573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7308297" y="6055190"/>
            <a:ext cx="390347" cy="2573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7" name="Rectangle 16"/>
          <p:cNvSpPr/>
          <p:nvPr/>
        </p:nvSpPr>
        <p:spPr bwMode="white">
          <a:xfrm>
            <a:off x="9869355" y="6055190"/>
            <a:ext cx="228495" cy="2573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bldLvl="0" animBg="1"/>
      <p:bldP spid="9" grpId="0" bldLvl="0" animBg="1"/>
      <p:bldP spid="10" grpId="0" animBg="1"/>
      <p:bldP spid="11" grpId="0" animBg="1"/>
      <p:bldP spid="12" grpId="0" animBg="1"/>
      <p:bldP spid="13" grpId="0" bldLvl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50015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76793" y="2998056"/>
            <a:ext cx="399867" cy="2671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462530" y="2968625"/>
            <a:ext cx="342900" cy="3181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166809" y="2998056"/>
            <a:ext cx="247537" cy="2767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195041" y="2998056"/>
            <a:ext cx="228495" cy="2671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975735" y="2959886"/>
            <a:ext cx="409388" cy="3244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889388" y="2998056"/>
            <a:ext cx="399867" cy="2671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7574915" y="2968625"/>
            <a:ext cx="342900" cy="3181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8288925" y="2998056"/>
            <a:ext cx="228495" cy="2671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9298115" y="2998056"/>
            <a:ext cx="247537" cy="2767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10097851" y="2950343"/>
            <a:ext cx="390347" cy="3339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bldLvl="0" animBg="1"/>
      <p:bldP spid="5" grpId="0" animBg="1"/>
      <p:bldP spid="6" grpId="0" animBg="1"/>
      <p:bldP spid="7" grpId="0" animBg="1"/>
      <p:bldP spid="8" grpId="0" animBg="1"/>
      <p:bldP spid="9" grpId="0" bldLvl="0" animBg="1"/>
      <p:bldP spid="10" grpId="0" animBg="1"/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448100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609356" y="3192631"/>
            <a:ext cx="4711697" cy="9757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077952" y="3192631"/>
            <a:ext cx="3926414" cy="9757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599895" y="5731578"/>
            <a:ext cx="4721158" cy="9757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087414" y="5731578"/>
            <a:ext cx="2847833" cy="9757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191330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567008" y="1940985"/>
            <a:ext cx="2884760" cy="9757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b2e6956f-5f82-4df2-a6f8-726397bc33ed"/>
  <p:tag name="COMMONDATA" val="eyJoZGlkIjoiYTNjM2EwNWJlZTJhNGZjOTUwNGJmNTFmZWFlMWExNzk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9" baseType="lpstr"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ASUS-</cp:lastModifiedBy>
  <cp:revision>9</cp:revision>
  <dcterms:created xsi:type="dcterms:W3CDTF">2022-11-08T02:00:00Z</dcterms:created>
  <dcterms:modified xsi:type="dcterms:W3CDTF">2022-11-25T12:53:50Z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F724037BBB9B427695EB9DF7315F2EDA</vt:lpwstr>
  </property>
</Properties>
</file>