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1" autoAdjust="0"/>
    <p:restoredTop sz="94660"/>
  </p:normalViewPr>
  <p:slideViewPr>
    <p:cSldViewPr showGuides="1">
      <p:cViewPr varScale="1">
        <p:scale>
          <a:sx n="83" d="100"/>
          <a:sy n="83" d="100"/>
        </p:scale>
        <p:origin x="90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9702" y="2480709"/>
            <a:ext cx="3665454" cy="714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4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7090" y="1452151"/>
            <a:ext cx="6807272" cy="167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9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4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3712" y="2745537"/>
            <a:ext cx="1224136" cy="37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0106" y="2672950"/>
            <a:ext cx="1699788" cy="49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6200" y="2786385"/>
            <a:ext cx="1296144" cy="37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4055" y="2726547"/>
            <a:ext cx="1699788" cy="49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52363" y="4588100"/>
            <a:ext cx="714049" cy="33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61090" y="4569034"/>
            <a:ext cx="714049" cy="36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27074" y="4588100"/>
            <a:ext cx="714049" cy="33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21685" y="4569034"/>
            <a:ext cx="704528" cy="36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3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26611" y="4755197"/>
            <a:ext cx="380826" cy="35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3812480"/>
            <a:ext cx="2342082" cy="36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2512" y="3812480"/>
            <a:ext cx="2332561" cy="36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6247" y="4383730"/>
            <a:ext cx="9225520" cy="37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4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4186764"/>
            <a:ext cx="2532495" cy="362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8181" y="4768091"/>
            <a:ext cx="2494413" cy="371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7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3071515"/>
            <a:ext cx="361785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3071515"/>
            <a:ext cx="352264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5272" y="3071515"/>
            <a:ext cx="361785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5024" y="3052457"/>
            <a:ext cx="4712727" cy="3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9239" y="3662299"/>
            <a:ext cx="352264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4545" y="3633713"/>
            <a:ext cx="4417586" cy="371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2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710" y="2996235"/>
            <a:ext cx="2722909" cy="371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3606379"/>
            <a:ext cx="352264" cy="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0231" y="3577779"/>
            <a:ext cx="3189421" cy="371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7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5768" y="3205131"/>
            <a:ext cx="352264" cy="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1173" y="3233720"/>
            <a:ext cx="885421" cy="29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20B9346-64E4-48EB-B32E-DB0E46ED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2628900"/>
            <a:ext cx="501015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435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1268" y="1801457"/>
            <a:ext cx="361785" cy="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4822" y="1830024"/>
            <a:ext cx="1047272" cy="30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56392" y="1782413"/>
            <a:ext cx="685487" cy="35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9235" y="4496279"/>
            <a:ext cx="161851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3020" y="4496279"/>
            <a:ext cx="238016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4822" y="4496279"/>
            <a:ext cx="247537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05252" y="4496279"/>
            <a:ext cx="171371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7748" y="4486757"/>
            <a:ext cx="437950" cy="28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3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2314" y="1537109"/>
            <a:ext cx="247537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6859" y="2632266"/>
            <a:ext cx="418909" cy="28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36528" y="2641789"/>
            <a:ext cx="247537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0380" y="3689332"/>
            <a:ext cx="247537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4347" y="4555935"/>
            <a:ext cx="447471" cy="28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3421" y="4555935"/>
            <a:ext cx="447471" cy="28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12495" y="4555935"/>
            <a:ext cx="447471" cy="28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23933" y="5298737"/>
            <a:ext cx="390347" cy="28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56231" y="5298737"/>
            <a:ext cx="247537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9619" y="5298737"/>
            <a:ext cx="247537" cy="28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16826" y="5298737"/>
            <a:ext cx="247537" cy="28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330174"/>
            <a:ext cx="418909" cy="29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27140" y="2320630"/>
            <a:ext cx="409388" cy="29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7768" y="3504001"/>
            <a:ext cx="361785" cy="3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7768" y="3570804"/>
            <a:ext cx="361785" cy="3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0082" y="3408568"/>
            <a:ext cx="428429" cy="29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2628" y="4458332"/>
            <a:ext cx="409388" cy="29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83933" y="4458332"/>
            <a:ext cx="418909" cy="29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9289" y="2290036"/>
            <a:ext cx="428429" cy="37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8099" y="4776805"/>
            <a:ext cx="428429" cy="37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07504" y="1261197"/>
            <a:ext cx="428429" cy="371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3305" y="2844290"/>
            <a:ext cx="428429" cy="371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07239" y="4427382"/>
            <a:ext cx="428429" cy="371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7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8528" y="2197338"/>
            <a:ext cx="247537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45785" y="2197338"/>
            <a:ext cx="342743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69090" y="2197338"/>
            <a:ext cx="247537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2099" y="2923130"/>
            <a:ext cx="247537" cy="26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7421" y="2923130"/>
            <a:ext cx="171371" cy="26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83603" y="2923130"/>
            <a:ext cx="238016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1619" y="3639372"/>
            <a:ext cx="247537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02842" y="3639372"/>
            <a:ext cx="247537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78545" y="3639372"/>
            <a:ext cx="247537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9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9272" y="3445259"/>
            <a:ext cx="456991" cy="371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5173" y="3435722"/>
            <a:ext cx="456991" cy="381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9272" y="5085681"/>
            <a:ext cx="456991" cy="381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