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E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5" d="100"/>
          <a:sy n="75" d="100"/>
        </p:scale>
        <p:origin x="72" y="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6604"/>
          <a:stretch/>
        </p:blipFill>
        <p:spPr>
          <a:xfrm>
            <a:off x="3032936" y="3491320"/>
            <a:ext cx="5583353" cy="12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>
            <a:extLst>
              <a:ext uri="{FF2B5EF4-FFF2-40B4-BE49-F238E27FC236}">
                <a16:creationId xmlns:a16="http://schemas.microsoft.com/office/drawing/2014/main" id="{DE98D1E2-04A6-4996-8DBD-C02032941C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4983"/>
          <a:stretch/>
        </p:blipFill>
        <p:spPr>
          <a:xfrm>
            <a:off x="4295800" y="2212599"/>
            <a:ext cx="3057626" cy="12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334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27471" y="3708648"/>
            <a:ext cx="1770842" cy="380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46446" y="4908683"/>
            <a:ext cx="1761322" cy="371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928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783669" y="3576747"/>
            <a:ext cx="238016" cy="257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060099" y="4434408"/>
            <a:ext cx="238016" cy="266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632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3" name="Rectangle 2"/>
          <p:cNvSpPr/>
          <p:nvPr/>
        </p:nvSpPr>
        <p:spPr bwMode="white">
          <a:xfrm>
            <a:off x="5366082" y="2664117"/>
            <a:ext cx="1390016" cy="219486"/>
          </a:xfrm>
          <a:prstGeom prst="rect">
            <a:avLst/>
          </a:prstGeom>
          <a:solidFill>
            <a:srgbClr val="F6E2AE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04628" y="3666119"/>
            <a:ext cx="161851" cy="257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70677" y="3666119"/>
            <a:ext cx="238016" cy="257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502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717355" y="3948511"/>
            <a:ext cx="847338" cy="895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10</cp:revision>
  <dcterms:created xsi:type="dcterms:W3CDTF">2022-11-08T02:00:00Z</dcterms:created>
  <dcterms:modified xsi:type="dcterms:W3CDTF">2022-11-29T07:06:45Z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