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E7"/>
    <a:srgbClr val="D8E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04"/>
          <a:stretch/>
        </p:blipFill>
        <p:spPr>
          <a:xfrm>
            <a:off x="3359696" y="3536872"/>
            <a:ext cx="5859758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2E89909-FFF4-4C40-B2B4-FE82F78A0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83"/>
          <a:stretch/>
        </p:blipFill>
        <p:spPr>
          <a:xfrm>
            <a:off x="4567187" y="2276872"/>
            <a:ext cx="305762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0049" y="2720574"/>
            <a:ext cx="218975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4" y="2720574"/>
            <a:ext cx="333223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97719" y="2997182"/>
            <a:ext cx="228495" cy="2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45057" y="2987644"/>
            <a:ext cx="218975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45652" y="3435941"/>
            <a:ext cx="209454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4909" y="3979619"/>
            <a:ext cx="390347" cy="24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2247" y="3979619"/>
            <a:ext cx="390347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21553" y="4017772"/>
            <a:ext cx="371305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64099" y="4017772"/>
            <a:ext cx="218975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09487" y="4475607"/>
            <a:ext cx="228495" cy="2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55173" y="4475607"/>
            <a:ext cx="218975" cy="2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0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3404" y="2213589"/>
            <a:ext cx="390347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3768" y="2213589"/>
            <a:ext cx="418909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1983" y="2823250"/>
            <a:ext cx="428429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0909" y="2823250"/>
            <a:ext cx="418909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9834" y="2823250"/>
            <a:ext cx="418909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5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6023008" y="1900991"/>
            <a:ext cx="399867" cy="238660"/>
          </a:xfrm>
          <a:prstGeom prst="rect">
            <a:avLst/>
          </a:prstGeom>
          <a:solidFill>
            <a:srgbClr val="FBCCE7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8050909" y="1900991"/>
            <a:ext cx="390347" cy="238660"/>
          </a:xfrm>
          <a:prstGeom prst="rect">
            <a:avLst/>
          </a:prstGeom>
          <a:solidFill>
            <a:srgbClr val="FBCCE7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10050247" y="1900991"/>
            <a:ext cx="390347" cy="238660"/>
          </a:xfrm>
          <a:prstGeom prst="rect">
            <a:avLst/>
          </a:prstGeom>
          <a:solidFill>
            <a:srgbClr val="FBCCE7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7812892" y="2893818"/>
            <a:ext cx="371305" cy="248206"/>
          </a:xfrm>
          <a:prstGeom prst="rect">
            <a:avLst/>
          </a:prstGeom>
          <a:solidFill>
            <a:srgbClr val="D8EFC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2231" y="3256581"/>
            <a:ext cx="390347" cy="23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2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834" y="2318436"/>
            <a:ext cx="390347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93520" y="2318436"/>
            <a:ext cx="247537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7355" y="3204394"/>
            <a:ext cx="447471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5966" y="3204394"/>
            <a:ext cx="247537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93719" y="3204394"/>
            <a:ext cx="247537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31471" y="3204394"/>
            <a:ext cx="247537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88264" y="3204394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5008" y="4099879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3239" y="4099879"/>
            <a:ext cx="247537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90512" y="4099879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42578" y="4090353"/>
            <a:ext cx="42842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55966" y="4099879"/>
            <a:ext cx="247537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93719" y="4099879"/>
            <a:ext cx="247537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31471" y="4099879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88264" y="4090353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4128149"/>
            <a:ext cx="4712727" cy="342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