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65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72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983"/>
          <a:stretch/>
        </p:blipFill>
        <p:spPr>
          <a:xfrm>
            <a:off x="4567187" y="2276872"/>
            <a:ext cx="3057626" cy="12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.png">
            <a:extLst>
              <a:ext uri="{FF2B5EF4-FFF2-40B4-BE49-F238E27FC236}">
                <a16:creationId xmlns:a16="http://schemas.microsoft.com/office/drawing/2014/main" id="{F92C7904-7CCE-4B72-BE80-91440299ED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460"/>
          <a:stretch/>
        </p:blipFill>
        <p:spPr>
          <a:xfrm>
            <a:off x="3935760" y="3564015"/>
            <a:ext cx="4643719" cy="12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311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107702" y="2328623"/>
            <a:ext cx="666446" cy="610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821752" y="3472399"/>
            <a:ext cx="828297" cy="590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39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53024" y="2337476"/>
            <a:ext cx="1951735" cy="685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13487" y="2423214"/>
            <a:ext cx="514115" cy="447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27272" y="2413687"/>
            <a:ext cx="523636" cy="466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64892" y="2413687"/>
            <a:ext cx="533157" cy="466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53024" y="3471111"/>
            <a:ext cx="2599140" cy="676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32132" y="3509216"/>
            <a:ext cx="580760" cy="457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660231" y="3518743"/>
            <a:ext cx="590280" cy="447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240661" y="3518743"/>
            <a:ext cx="514115" cy="447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643504" y="4595219"/>
            <a:ext cx="1980297" cy="704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051570" y="4680956"/>
            <a:ext cx="514115" cy="457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489190" y="4671430"/>
            <a:ext cx="542677" cy="466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993454" y="4671430"/>
            <a:ext cx="542677" cy="466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885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65553" y="2404933"/>
            <a:ext cx="656925" cy="610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040396" y="2376337"/>
            <a:ext cx="837818" cy="676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60628" y="3491569"/>
            <a:ext cx="771173" cy="714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78743" y="3472505"/>
            <a:ext cx="790214" cy="724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20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98446" y="2366130"/>
            <a:ext cx="1085355" cy="295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640528" y="2366130"/>
            <a:ext cx="742611" cy="295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17355" y="2842475"/>
            <a:ext cx="247537" cy="276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49983" y="2842475"/>
            <a:ext cx="228495" cy="266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17421" y="3556992"/>
            <a:ext cx="637884" cy="571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640528" y="3556992"/>
            <a:ext cx="609322" cy="571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688793" y="4290563"/>
            <a:ext cx="257057" cy="257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821421" y="4281036"/>
            <a:ext cx="247537" cy="276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2022-11-08T02:00:00Z</dcterms:created>
  <dcterms:modified xsi:type="dcterms:W3CDTF">2022-11-29T07:06:36Z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