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369"/>
          <a:stretch/>
        </p:blipFill>
        <p:spPr>
          <a:xfrm>
            <a:off x="1919536" y="3573016"/>
            <a:ext cx="95454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91AA7FDE-23A7-46BC-9B23-1C8DD717B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991544" y="2169000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3374948"/>
            <a:ext cx="409388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8000" y="3374948"/>
            <a:ext cx="428429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3374948"/>
            <a:ext cx="418909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45190" y="3374948"/>
            <a:ext cx="418909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3239" y="4155802"/>
            <a:ext cx="361785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4155802"/>
            <a:ext cx="428429" cy="25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4155802"/>
            <a:ext cx="409388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45190" y="4155802"/>
            <a:ext cx="371305" cy="2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2710" y="2233359"/>
            <a:ext cx="361785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2233359"/>
            <a:ext cx="41890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6991" y="2233359"/>
            <a:ext cx="41890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4132" y="2233359"/>
            <a:ext cx="409388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31272" y="2233359"/>
            <a:ext cx="41890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78413" y="2233359"/>
            <a:ext cx="41890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85586" y="3796589"/>
            <a:ext cx="409388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3206" y="3796589"/>
            <a:ext cx="41890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70347" y="3796589"/>
            <a:ext cx="41890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27008" y="3796589"/>
            <a:ext cx="42842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74148" y="3796589"/>
            <a:ext cx="409388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221289" y="3796589"/>
            <a:ext cx="409388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347943"/>
            <a:ext cx="4179570" cy="352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6512" y="3129683"/>
            <a:ext cx="4179570" cy="352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6991" y="3940023"/>
            <a:ext cx="1132958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5553" y="4683629"/>
            <a:ext cx="3265586" cy="343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8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17818" y="3654850"/>
            <a:ext cx="2027900" cy="352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6380" y="4436842"/>
            <a:ext cx="2361123" cy="352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5900" y="5218834"/>
            <a:ext cx="4170049" cy="34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