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72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709"/>
          <a:stretch/>
        </p:blipFill>
        <p:spPr>
          <a:xfrm>
            <a:off x="2791695" y="3861048"/>
            <a:ext cx="6608610" cy="12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6C391EB6-48AE-4629-9B6E-2A879E6481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4479"/>
          <a:stretch/>
        </p:blipFill>
        <p:spPr>
          <a:xfrm>
            <a:off x="1919536" y="2420888"/>
            <a:ext cx="8830136" cy="12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67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507900" y="3158558"/>
            <a:ext cx="238016" cy="266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96033" y="3606688"/>
            <a:ext cx="3747839" cy="1802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51239" y="4788987"/>
            <a:ext cx="409388" cy="276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60297" y="4779453"/>
            <a:ext cx="409388" cy="276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907438" y="4788987"/>
            <a:ext cx="238016" cy="266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354578" y="4788987"/>
            <a:ext cx="171371" cy="266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355570" y="5580365"/>
            <a:ext cx="247537" cy="266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611966" y="5589900"/>
            <a:ext cx="161851" cy="257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>
            <a:extLst>
              <a:ext uri="{FF2B5EF4-FFF2-40B4-BE49-F238E27FC236}">
                <a16:creationId xmlns:a16="http://schemas.microsoft.com/office/drawing/2014/main" id="{921BE556-AB12-4882-A1A2-02657243DB66}"/>
              </a:ext>
            </a:extLst>
          </p:cNvPr>
          <p:cNvSpPr/>
          <p:nvPr/>
        </p:nvSpPr>
        <p:spPr bwMode="white">
          <a:xfrm>
            <a:off x="3215680" y="3634644"/>
            <a:ext cx="2371303" cy="1234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730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14413" y="3814416"/>
            <a:ext cx="476033" cy="228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47371" y="3814416"/>
            <a:ext cx="485553" cy="228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99438" y="3814416"/>
            <a:ext cx="476033" cy="228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51504" y="3814416"/>
            <a:ext cx="485553" cy="228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24132" y="4052606"/>
            <a:ext cx="4331900" cy="266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33652" y="4681427"/>
            <a:ext cx="3170380" cy="352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063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5834" y="2204502"/>
            <a:ext cx="476033" cy="228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19272" y="2204502"/>
            <a:ext cx="485553" cy="228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52231" y="2204502"/>
            <a:ext cx="485553" cy="228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04297" y="2204502"/>
            <a:ext cx="485553" cy="228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96033" y="2433214"/>
            <a:ext cx="4560396" cy="266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05553" y="3071703"/>
            <a:ext cx="3989157" cy="352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46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12892" y="3555711"/>
            <a:ext cx="2561057" cy="352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41454" y="4231770"/>
            <a:ext cx="4208132" cy="342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12892" y="4898308"/>
            <a:ext cx="2389685" cy="352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2022-11-29T07:06:09Z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