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/>
          <a:stretch/>
        </p:blipFill>
        <p:spPr>
          <a:xfrm>
            <a:off x="2341110" y="3680888"/>
            <a:ext cx="7509780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AC1DAA36-C158-4DD3-B400-A174244D5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479"/>
          <a:stretch/>
        </p:blipFill>
        <p:spPr>
          <a:xfrm>
            <a:off x="1919536" y="2420888"/>
            <a:ext cx="883013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488392"/>
            <a:ext cx="11520000" cy="2964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71887925-60D5-42B7-8A4C-4257D7AE6C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3645024"/>
            <a:ext cx="11520000" cy="2387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50A6CA00-19E4-48D5-AC36-23BE4584A928}"/>
              </a:ext>
            </a:extLst>
          </p:cNvPr>
          <p:cNvSpPr/>
          <p:nvPr/>
        </p:nvSpPr>
        <p:spPr bwMode="white">
          <a:xfrm>
            <a:off x="5991299" y="4580941"/>
            <a:ext cx="247537" cy="27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FA727563-8B3B-49BE-ACBE-A6DE4D37381A}"/>
              </a:ext>
            </a:extLst>
          </p:cNvPr>
          <p:cNvSpPr/>
          <p:nvPr/>
        </p:nvSpPr>
        <p:spPr bwMode="white">
          <a:xfrm>
            <a:off x="7029051" y="4580941"/>
            <a:ext cx="238016" cy="27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55B4ED9D-EF1B-4E6A-BC3A-3ECB4D285647}"/>
              </a:ext>
            </a:extLst>
          </p:cNvPr>
          <p:cNvSpPr/>
          <p:nvPr/>
        </p:nvSpPr>
        <p:spPr bwMode="white">
          <a:xfrm>
            <a:off x="8066803" y="4580941"/>
            <a:ext cx="238016" cy="27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3AFB33E8-285F-4295-A694-8858CB63F118}"/>
              </a:ext>
            </a:extLst>
          </p:cNvPr>
          <p:cNvSpPr/>
          <p:nvPr/>
        </p:nvSpPr>
        <p:spPr bwMode="white">
          <a:xfrm>
            <a:off x="9104555" y="4580941"/>
            <a:ext cx="247537" cy="27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B3C850F7-9C1F-4A05-95D4-A892DFBB9F77}"/>
              </a:ext>
            </a:extLst>
          </p:cNvPr>
          <p:cNvSpPr/>
          <p:nvPr/>
        </p:nvSpPr>
        <p:spPr bwMode="white">
          <a:xfrm>
            <a:off x="10047101" y="4580941"/>
            <a:ext cx="437950" cy="27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25CD82A-5053-419E-8F10-FD6C7AE1F8D8}"/>
              </a:ext>
            </a:extLst>
          </p:cNvPr>
          <p:cNvSpPr/>
          <p:nvPr/>
        </p:nvSpPr>
        <p:spPr bwMode="white">
          <a:xfrm>
            <a:off x="10951564" y="4533190"/>
            <a:ext cx="390347" cy="34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C9E07F34-FCB9-46C8-8F08-BCE89F287075}"/>
              </a:ext>
            </a:extLst>
          </p:cNvPr>
          <p:cNvSpPr/>
          <p:nvPr/>
        </p:nvSpPr>
        <p:spPr bwMode="white">
          <a:xfrm>
            <a:off x="2230638" y="5354505"/>
            <a:ext cx="199933" cy="21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7B6BCFFC-D830-4199-B52F-2317F885AAA5}"/>
              </a:ext>
            </a:extLst>
          </p:cNvPr>
          <p:cNvSpPr/>
          <p:nvPr/>
        </p:nvSpPr>
        <p:spPr bwMode="white">
          <a:xfrm>
            <a:off x="3058936" y="5344955"/>
            <a:ext cx="333223" cy="21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AE72E0BC-3E6B-4CDF-8C5E-29BD714C56D4}"/>
              </a:ext>
            </a:extLst>
          </p:cNvPr>
          <p:cNvSpPr/>
          <p:nvPr/>
        </p:nvSpPr>
        <p:spPr bwMode="white">
          <a:xfrm>
            <a:off x="3934836" y="5354505"/>
            <a:ext cx="333223" cy="21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F7D1265C-4C48-4FCB-8F33-C2F3546E2E23}"/>
              </a:ext>
            </a:extLst>
          </p:cNvPr>
          <p:cNvSpPr/>
          <p:nvPr/>
        </p:nvSpPr>
        <p:spPr bwMode="white">
          <a:xfrm>
            <a:off x="4801217" y="5344955"/>
            <a:ext cx="352264" cy="21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62625F50-C17A-485F-96FF-46D234FAC3F2}"/>
              </a:ext>
            </a:extLst>
          </p:cNvPr>
          <p:cNvSpPr/>
          <p:nvPr/>
        </p:nvSpPr>
        <p:spPr bwMode="white">
          <a:xfrm>
            <a:off x="7885911" y="5507307"/>
            <a:ext cx="437950" cy="27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9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1057" y="2635666"/>
            <a:ext cx="3836826" cy="2017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9818" y="2960160"/>
            <a:ext cx="3294148" cy="111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8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4611" y="3732642"/>
            <a:ext cx="4777533" cy="135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5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5504" y="4109254"/>
            <a:ext cx="238016" cy="2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22347" y="4099728"/>
            <a:ext cx="247537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