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5" d="100"/>
          <a:sy n="75" d="100"/>
        </p:scale>
        <p:origin x="72" y="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" r="30831"/>
          <a:stretch/>
        </p:blipFill>
        <p:spPr>
          <a:xfrm>
            <a:off x="2063552" y="3861048"/>
            <a:ext cx="7968288" cy="7781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>
            <a:extLst>
              <a:ext uri="{FF2B5EF4-FFF2-40B4-BE49-F238E27FC236}">
                <a16:creationId xmlns:a16="http://schemas.microsoft.com/office/drawing/2014/main" id="{00035EEE-8224-4391-8C50-96A8D102C9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4479"/>
          <a:stretch/>
        </p:blipFill>
        <p:spPr>
          <a:xfrm>
            <a:off x="1680932" y="2438960"/>
            <a:ext cx="8830136" cy="12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307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04165" y="3101876"/>
            <a:ext cx="409388" cy="276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954710" y="3101876"/>
            <a:ext cx="409388" cy="276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89307" y="3769476"/>
            <a:ext cx="381600" cy="276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28330" y="3769476"/>
            <a:ext cx="247537" cy="276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144647" y="3769476"/>
            <a:ext cx="381600" cy="276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783669" y="3769476"/>
            <a:ext cx="247537" cy="276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547305" y="4398928"/>
            <a:ext cx="238016" cy="267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944951" y="4389391"/>
            <a:ext cx="371305" cy="276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814545" y="4933009"/>
            <a:ext cx="238016" cy="267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204561" y="4933009"/>
            <a:ext cx="238016" cy="267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585057" y="4933009"/>
            <a:ext cx="238016" cy="267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260363" y="4933009"/>
            <a:ext cx="399867" cy="267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612297" y="4933009"/>
            <a:ext cx="399867" cy="267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0983272" y="4933009"/>
            <a:ext cx="371305" cy="267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2709818" y="5552924"/>
            <a:ext cx="399867" cy="257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4166479" y="5552924"/>
            <a:ext cx="228495" cy="257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5451768" y="5552924"/>
            <a:ext cx="390347" cy="257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8365090" y="5552924"/>
            <a:ext cx="238016" cy="257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9678942" y="5552924"/>
            <a:ext cx="371305" cy="257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11021355" y="5552924"/>
            <a:ext cx="371305" cy="257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882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43239" y="2130565"/>
            <a:ext cx="418909" cy="267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56628" y="2130565"/>
            <a:ext cx="418909" cy="267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50909" y="2130565"/>
            <a:ext cx="371305" cy="257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945190" y="2130565"/>
            <a:ext cx="371305" cy="267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24132" y="2741803"/>
            <a:ext cx="409388" cy="267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56628" y="2741803"/>
            <a:ext cx="409388" cy="267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231801" y="2741803"/>
            <a:ext cx="418909" cy="267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126082" y="2741803"/>
            <a:ext cx="418909" cy="267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433719" y="3362592"/>
            <a:ext cx="418909" cy="257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337520" y="3362592"/>
            <a:ext cx="409388" cy="257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050909" y="3362592"/>
            <a:ext cx="371305" cy="257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1126082" y="3362592"/>
            <a:ext cx="238016" cy="257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49956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40847" y="2638811"/>
            <a:ext cx="2385445" cy="342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78862" y="3247128"/>
            <a:ext cx="5341117" cy="342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59855" y="3864950"/>
            <a:ext cx="2737085" cy="342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40847" y="5100594"/>
            <a:ext cx="2566017" cy="351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78862" y="5718415"/>
            <a:ext cx="5341117" cy="342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659855" y="6336237"/>
            <a:ext cx="1283008" cy="342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455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38776" y="3276662"/>
            <a:ext cx="409388" cy="267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11</cp:revision>
  <dcterms:created xsi:type="dcterms:W3CDTF">2022-11-08T02:00:00Z</dcterms:created>
  <dcterms:modified xsi:type="dcterms:W3CDTF">2022-11-29T07:05:45Z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