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479"/>
          <a:stretch/>
        </p:blipFill>
        <p:spPr>
          <a:xfrm>
            <a:off x="1919536" y="2348880"/>
            <a:ext cx="8830136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1001FADB-B579-4DBF-A34E-4B470771A1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984"/>
          <a:stretch/>
        </p:blipFill>
        <p:spPr>
          <a:xfrm>
            <a:off x="3284625" y="3625082"/>
            <a:ext cx="6099957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6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474726" y="3629054"/>
            <a:ext cx="392400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030175C9-077E-44EE-AA6D-9A18FDB76B5D}"/>
              </a:ext>
            </a:extLst>
          </p:cNvPr>
          <p:cNvSpPr/>
          <p:nvPr/>
        </p:nvSpPr>
        <p:spPr bwMode="white">
          <a:xfrm>
            <a:off x="2010016" y="3629054"/>
            <a:ext cx="288032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FA6482C8-C255-4675-BCE8-8F0E069D7DED}"/>
              </a:ext>
            </a:extLst>
          </p:cNvPr>
          <p:cNvSpPr/>
          <p:nvPr/>
        </p:nvSpPr>
        <p:spPr bwMode="white">
          <a:xfrm>
            <a:off x="2444124" y="3629053"/>
            <a:ext cx="392400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2C5D2689-F208-4A8D-AD20-8FF00977427A}"/>
              </a:ext>
            </a:extLst>
          </p:cNvPr>
          <p:cNvSpPr/>
          <p:nvPr/>
        </p:nvSpPr>
        <p:spPr bwMode="white">
          <a:xfrm>
            <a:off x="3287688" y="3629053"/>
            <a:ext cx="392400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88E8D41-C61F-45DF-B5B6-51C6C6E3E814}"/>
              </a:ext>
            </a:extLst>
          </p:cNvPr>
          <p:cNvSpPr/>
          <p:nvPr/>
        </p:nvSpPr>
        <p:spPr bwMode="white">
          <a:xfrm>
            <a:off x="4555428" y="3637847"/>
            <a:ext cx="392400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FEE0110D-F5BE-460C-B326-960D8F64C1C2}"/>
              </a:ext>
            </a:extLst>
          </p:cNvPr>
          <p:cNvSpPr/>
          <p:nvPr/>
        </p:nvSpPr>
        <p:spPr bwMode="white">
          <a:xfrm>
            <a:off x="5090718" y="3637847"/>
            <a:ext cx="288032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84C95685-D61F-4A96-BC6D-87CA4D006992}"/>
              </a:ext>
            </a:extLst>
          </p:cNvPr>
          <p:cNvSpPr/>
          <p:nvPr/>
        </p:nvSpPr>
        <p:spPr bwMode="white">
          <a:xfrm>
            <a:off x="5515590" y="3637846"/>
            <a:ext cx="392400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0A65543B-DA11-47AC-A834-228D516F733A}"/>
              </a:ext>
            </a:extLst>
          </p:cNvPr>
          <p:cNvSpPr/>
          <p:nvPr/>
        </p:nvSpPr>
        <p:spPr bwMode="white">
          <a:xfrm>
            <a:off x="6368390" y="3637846"/>
            <a:ext cx="392400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1F2F9EFE-F87F-44DD-82BF-790C73C53616}"/>
              </a:ext>
            </a:extLst>
          </p:cNvPr>
          <p:cNvSpPr/>
          <p:nvPr/>
        </p:nvSpPr>
        <p:spPr bwMode="white">
          <a:xfrm>
            <a:off x="7425562" y="3626745"/>
            <a:ext cx="392400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FF63BE8E-D862-4868-9D06-EDF10430021E}"/>
              </a:ext>
            </a:extLst>
          </p:cNvPr>
          <p:cNvSpPr/>
          <p:nvPr/>
        </p:nvSpPr>
        <p:spPr bwMode="white">
          <a:xfrm>
            <a:off x="7960852" y="3626745"/>
            <a:ext cx="288032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7A48DF3B-47CF-46F7-9051-351A42DA4A61}"/>
              </a:ext>
            </a:extLst>
          </p:cNvPr>
          <p:cNvSpPr/>
          <p:nvPr/>
        </p:nvSpPr>
        <p:spPr bwMode="white">
          <a:xfrm>
            <a:off x="8385724" y="3626744"/>
            <a:ext cx="392400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F08E509A-31A1-4174-9EEE-BF1C5F16768E}"/>
              </a:ext>
            </a:extLst>
          </p:cNvPr>
          <p:cNvSpPr/>
          <p:nvPr/>
        </p:nvSpPr>
        <p:spPr bwMode="white">
          <a:xfrm>
            <a:off x="9355476" y="3637846"/>
            <a:ext cx="392400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A401A076-FCC7-406A-807C-C1800BB07851}"/>
              </a:ext>
            </a:extLst>
          </p:cNvPr>
          <p:cNvSpPr/>
          <p:nvPr/>
        </p:nvSpPr>
        <p:spPr bwMode="white">
          <a:xfrm>
            <a:off x="8929662" y="3626743"/>
            <a:ext cx="288032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3A676088-E8BA-4608-95D9-E6B193CEFD57}"/>
              </a:ext>
            </a:extLst>
          </p:cNvPr>
          <p:cNvSpPr/>
          <p:nvPr/>
        </p:nvSpPr>
        <p:spPr bwMode="white">
          <a:xfrm>
            <a:off x="10200456" y="3623988"/>
            <a:ext cx="392400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481C5E74-BE60-40B6-A744-92AD8E404977}"/>
              </a:ext>
            </a:extLst>
          </p:cNvPr>
          <p:cNvSpPr/>
          <p:nvPr/>
        </p:nvSpPr>
        <p:spPr bwMode="white">
          <a:xfrm>
            <a:off x="10941692" y="3523606"/>
            <a:ext cx="515497" cy="502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8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4611" y="2128351"/>
            <a:ext cx="418909" cy="266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6628" y="2128351"/>
            <a:ext cx="418909" cy="266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9123" y="2128351"/>
            <a:ext cx="418909" cy="266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45190" y="2128351"/>
            <a:ext cx="418909" cy="266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24132" y="2719241"/>
            <a:ext cx="409388" cy="266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6628" y="2719241"/>
            <a:ext cx="418909" cy="266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89123" y="2719241"/>
            <a:ext cx="418909" cy="266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45190" y="2719241"/>
            <a:ext cx="418909" cy="266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549000"/>
            <a:ext cx="97607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3749" y="1936563"/>
            <a:ext cx="2178023" cy="29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7949" y="2436731"/>
            <a:ext cx="2307091" cy="28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7949" y="3945302"/>
            <a:ext cx="2920164" cy="29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7949" y="4437403"/>
            <a:ext cx="2613627" cy="29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1816" y="5429672"/>
            <a:ext cx="3218634" cy="29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60450" y="5429672"/>
            <a:ext cx="1734351" cy="29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33749" y="5929840"/>
            <a:ext cx="2178023" cy="29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18309" y="5929840"/>
            <a:ext cx="2299024" cy="29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69072" y="5929840"/>
            <a:ext cx="1855353" cy="29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5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11021355" y="1576376"/>
            <a:ext cx="390347" cy="238642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11040396" y="2244576"/>
            <a:ext cx="371305" cy="238642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10440595" y="2578675"/>
            <a:ext cx="390347" cy="248188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9840793" y="2931867"/>
            <a:ext cx="399867" cy="248188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11011834" y="2931867"/>
            <a:ext cx="399867" cy="248188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11602115" y="3256421"/>
            <a:ext cx="390347" cy="248188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2022-11-08T02:00:00Z</dcterms:created>
  <dcterms:modified xsi:type="dcterms:W3CDTF">2022-11-29T07:05:30Z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