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/>
          <a:stretch/>
        </p:blipFill>
        <p:spPr>
          <a:xfrm>
            <a:off x="3371040" y="3140968"/>
            <a:ext cx="5449919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CCFEE6B2-7DC8-494D-A784-2CF0C39325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408"/>
          <a:stretch/>
        </p:blipFill>
        <p:spPr>
          <a:xfrm>
            <a:off x="3647728" y="2060848"/>
            <a:ext cx="437875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3237163"/>
            <a:ext cx="399867" cy="28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9173" y="3237163"/>
            <a:ext cx="399867" cy="28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9768" y="3246708"/>
            <a:ext cx="399867" cy="27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8859" y="4163025"/>
            <a:ext cx="399867" cy="27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1412" y="4163025"/>
            <a:ext cx="342743" cy="27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97851" y="4163025"/>
            <a:ext cx="399867" cy="27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9487" y="4084182"/>
            <a:ext cx="409388" cy="34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6148" y="4084182"/>
            <a:ext cx="399867" cy="34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9537" y="4084182"/>
            <a:ext cx="399867" cy="34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45785" y="4084182"/>
            <a:ext cx="409388" cy="34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92925" y="4084182"/>
            <a:ext cx="409388" cy="34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2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9735" y="2357784"/>
            <a:ext cx="161851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0016" y="3120641"/>
            <a:ext cx="238016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7D831B61-C1F7-450C-BC19-B263B075A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89"/>
          <a:stretch/>
        </p:blipFill>
        <p:spPr>
          <a:xfrm>
            <a:off x="1199456" y="3692784"/>
            <a:ext cx="10945216" cy="212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6EE7506A-F5EE-4F82-BD64-DD0F83CC2227}"/>
              </a:ext>
            </a:extLst>
          </p:cNvPr>
          <p:cNvSpPr/>
          <p:nvPr/>
        </p:nvSpPr>
        <p:spPr bwMode="white">
          <a:xfrm>
            <a:off x="6883290" y="3778784"/>
            <a:ext cx="371305" cy="258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6194672E-6EB9-493E-BD6B-DA57DCA07EE5}"/>
              </a:ext>
            </a:extLst>
          </p:cNvPr>
          <p:cNvSpPr/>
          <p:nvPr/>
        </p:nvSpPr>
        <p:spPr bwMode="white">
          <a:xfrm>
            <a:off x="8425637" y="3778784"/>
            <a:ext cx="238016" cy="258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4D3F0702-5904-4A2C-9107-5535A32F711B}"/>
              </a:ext>
            </a:extLst>
          </p:cNvPr>
          <p:cNvSpPr/>
          <p:nvPr/>
        </p:nvSpPr>
        <p:spPr bwMode="white">
          <a:xfrm>
            <a:off x="11367522" y="4543235"/>
            <a:ext cx="238016" cy="26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673F267D-EF51-4D14-8873-1609A32736D3}"/>
              </a:ext>
            </a:extLst>
          </p:cNvPr>
          <p:cNvSpPr/>
          <p:nvPr/>
        </p:nvSpPr>
        <p:spPr bwMode="white">
          <a:xfrm>
            <a:off x="2446662" y="5307686"/>
            <a:ext cx="257057" cy="26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5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41123" y="4462863"/>
            <a:ext cx="295140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