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0E6B6AC4-3975-4D95-BE18-A01DCEDA9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707"/>
          <a:stretch/>
        </p:blipFill>
        <p:spPr>
          <a:xfrm>
            <a:off x="1343472" y="3303057"/>
            <a:ext cx="1015338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4550060"/>
            <a:ext cx="390347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4578" y="4550060"/>
            <a:ext cx="238016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1008" y="4550060"/>
            <a:ext cx="228495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5188780"/>
            <a:ext cx="238016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4578" y="5188780"/>
            <a:ext cx="247537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4561" y="5188780"/>
            <a:ext cx="238016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6727" y="5827500"/>
            <a:ext cx="418909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56033" y="5827500"/>
            <a:ext cx="428429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36198" y="5827500"/>
            <a:ext cx="409388" cy="25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3051367"/>
            <a:ext cx="409388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595" y="3051367"/>
            <a:ext cx="409388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520" y="3051367"/>
            <a:ext cx="418909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6446" y="3051367"/>
            <a:ext cx="418909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55371" y="3051367"/>
            <a:ext cx="418909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64297" y="3051367"/>
            <a:ext cx="418909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3227599"/>
            <a:ext cx="4560396" cy="20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69685" y="3218054"/>
            <a:ext cx="2008859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C9B157D5-1E63-4D30-99EF-F6F4CE5A24F3}"/>
              </a:ext>
            </a:extLst>
          </p:cNvPr>
          <p:cNvSpPr/>
          <p:nvPr/>
        </p:nvSpPr>
        <p:spPr bwMode="white">
          <a:xfrm>
            <a:off x="8853939" y="3359531"/>
            <a:ext cx="866260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2E48305-3C4A-49F4-977D-703600D85B18}"/>
              </a:ext>
            </a:extLst>
          </p:cNvPr>
          <p:cNvSpPr/>
          <p:nvPr/>
        </p:nvSpPr>
        <p:spPr bwMode="white">
          <a:xfrm>
            <a:off x="10274868" y="3381361"/>
            <a:ext cx="866260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E30357E-2913-45DE-953C-EA3F2436E6BD}"/>
              </a:ext>
            </a:extLst>
          </p:cNvPr>
          <p:cNvSpPr/>
          <p:nvPr/>
        </p:nvSpPr>
        <p:spPr bwMode="white">
          <a:xfrm>
            <a:off x="4145802" y="3297068"/>
            <a:ext cx="866260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5439B75D-3B20-485F-AB2C-6CB1282F1D15}"/>
              </a:ext>
            </a:extLst>
          </p:cNvPr>
          <p:cNvSpPr/>
          <p:nvPr/>
        </p:nvSpPr>
        <p:spPr bwMode="white">
          <a:xfrm>
            <a:off x="6477577" y="3356068"/>
            <a:ext cx="866260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78D009E4-D315-4395-AB16-C4D487BED331}"/>
              </a:ext>
            </a:extLst>
          </p:cNvPr>
          <p:cNvSpPr/>
          <p:nvPr/>
        </p:nvSpPr>
        <p:spPr bwMode="white">
          <a:xfrm>
            <a:off x="6010142" y="3218054"/>
            <a:ext cx="866260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93983DE6-4E85-4CC1-99AA-6E9DA5573CF2}"/>
              </a:ext>
            </a:extLst>
          </p:cNvPr>
          <p:cNvSpPr/>
          <p:nvPr/>
        </p:nvSpPr>
        <p:spPr bwMode="white">
          <a:xfrm>
            <a:off x="3296415" y="3221557"/>
            <a:ext cx="866260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54A00C4C-3299-4F3F-A91D-618ACDD64970}"/>
              </a:ext>
            </a:extLst>
          </p:cNvPr>
          <p:cNvSpPr/>
          <p:nvPr/>
        </p:nvSpPr>
        <p:spPr bwMode="white">
          <a:xfrm>
            <a:off x="2299399" y="3356068"/>
            <a:ext cx="1291734" cy="28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3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83867" y="4873018"/>
            <a:ext cx="314181" cy="25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