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61" r:id="rId4"/>
    <p:sldId id="262" r:id="rId5"/>
    <p:sldId id="263" r:id="rId6"/>
    <p:sldId id="264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 b="31421"/>
          <a:stretch/>
        </p:blipFill>
        <p:spPr>
          <a:xfrm>
            <a:off x="3215680" y="2060848"/>
            <a:ext cx="574321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2703DFDB-F46A-4B94-A8AE-873FA66B56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570"/>
          <a:stretch/>
        </p:blipFill>
        <p:spPr>
          <a:xfrm>
            <a:off x="3435553" y="3212976"/>
            <a:ext cx="5303463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4132" y="3129334"/>
            <a:ext cx="228495" cy="257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7520" y="3119803"/>
            <a:ext cx="418909" cy="26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31801" y="3119803"/>
            <a:ext cx="238016" cy="26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45190" y="3119803"/>
            <a:ext cx="418909" cy="26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43239" y="3748901"/>
            <a:ext cx="409388" cy="26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37520" y="3748901"/>
            <a:ext cx="418909" cy="26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50909" y="3748901"/>
            <a:ext cx="409388" cy="26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45190" y="3748901"/>
            <a:ext cx="418909" cy="26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43239" y="4387531"/>
            <a:ext cx="409388" cy="257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18413" y="4387531"/>
            <a:ext cx="238016" cy="257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50909" y="4387531"/>
            <a:ext cx="418909" cy="257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126082" y="4387531"/>
            <a:ext cx="238016" cy="257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433719" y="5016629"/>
            <a:ext cx="418909" cy="257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328000" y="5016629"/>
            <a:ext cx="437950" cy="257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050909" y="5016629"/>
            <a:ext cx="409388" cy="257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945190" y="5016629"/>
            <a:ext cx="418909" cy="257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2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578" y="2384592"/>
            <a:ext cx="238016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51834" y="2375069"/>
            <a:ext cx="447471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64694" y="2375069"/>
            <a:ext cx="428429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8578" y="3298758"/>
            <a:ext cx="247537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70611" y="3298758"/>
            <a:ext cx="247537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12495" y="3289236"/>
            <a:ext cx="447471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8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3371" y="3489996"/>
            <a:ext cx="447471" cy="276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66942" y="3594779"/>
            <a:ext cx="352264" cy="38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00033" y="3499522"/>
            <a:ext cx="238016" cy="266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33057" y="3480471"/>
            <a:ext cx="447471" cy="28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37520" y="3451894"/>
            <a:ext cx="399867" cy="333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79074" y="3480471"/>
            <a:ext cx="437950" cy="28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-12"/>
          <a:stretch/>
        </p:blipFill>
        <p:spPr>
          <a:xfrm>
            <a:off x="1055440" y="404664"/>
            <a:ext cx="6448478" cy="5760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58361" y="3391330"/>
            <a:ext cx="383711" cy="250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99986" y="4772664"/>
            <a:ext cx="415687" cy="261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08786" y="4884664"/>
            <a:ext cx="309100" cy="21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21658" y="4772664"/>
            <a:ext cx="399699" cy="261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24827" y="4783330"/>
            <a:ext cx="218502" cy="250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18896" y="4735330"/>
            <a:ext cx="357064" cy="3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05121" y="5673997"/>
            <a:ext cx="218502" cy="25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5.png">
            <a:extLst>
              <a:ext uri="{FF2B5EF4-FFF2-40B4-BE49-F238E27FC236}">
                <a16:creationId xmlns:a16="http://schemas.microsoft.com/office/drawing/2014/main" id="{4C10A450-FFA2-4ACA-8BFD-FFFEAD6A83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753" b="29993"/>
          <a:stretch/>
        </p:blipFill>
        <p:spPr>
          <a:xfrm>
            <a:off x="7519403" y="2096852"/>
            <a:ext cx="4795330" cy="2376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31F17C6-5E39-4648-8D66-1101C6D09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808" y="5979566"/>
            <a:ext cx="552783" cy="37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2022-11-29T07:04:49Z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