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1" r:id="rId4"/>
    <p:sldId id="262" r:id="rId5"/>
    <p:sldId id="265" r:id="rId6"/>
    <p:sldId id="266" r:id="rId7"/>
    <p:sldId id="267" r:id="rId8"/>
    <p:sldId id="258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6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4E70-FB6A-436C-A83A-5E88ED46C1CA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BDDB-39CC-4A38-9D46-0AFE700FC1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3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DBDDB-39CC-4A38-9D46-0AFE700FC1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71D11BC-1D33-4000-98DE-171A211A5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868"/>
          <a:stretch/>
        </p:blipFill>
        <p:spPr>
          <a:xfrm>
            <a:off x="911424" y="3429000"/>
            <a:ext cx="1057251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76672"/>
            <a:ext cx="6240096" cy="357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4B58BBA0-BF6D-4DAA-9381-8AC7079D8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58"/>
          <a:stretch/>
        </p:blipFill>
        <p:spPr>
          <a:xfrm>
            <a:off x="2479967" y="4045661"/>
            <a:ext cx="2808312" cy="2765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7A17F9C-D6E2-460F-8026-E704669C580E}"/>
              </a:ext>
            </a:extLst>
          </p:cNvPr>
          <p:cNvSpPr/>
          <p:nvPr/>
        </p:nvSpPr>
        <p:spPr bwMode="white">
          <a:xfrm>
            <a:off x="2567608" y="4221088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9CFEA8C-BE24-424F-9A13-B8FCCB5850E1}"/>
              </a:ext>
            </a:extLst>
          </p:cNvPr>
          <p:cNvSpPr/>
          <p:nvPr/>
        </p:nvSpPr>
        <p:spPr bwMode="white">
          <a:xfrm>
            <a:off x="3617709" y="4288166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AB284EC-BAA8-4CF5-89D1-1B1316CFF4FE}"/>
              </a:ext>
            </a:extLst>
          </p:cNvPr>
          <p:cNvSpPr/>
          <p:nvPr/>
        </p:nvSpPr>
        <p:spPr bwMode="white">
          <a:xfrm>
            <a:off x="4667810" y="4253104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260184E-C45A-43D8-AB23-D78D20999557}"/>
              </a:ext>
            </a:extLst>
          </p:cNvPr>
          <p:cNvSpPr/>
          <p:nvPr/>
        </p:nvSpPr>
        <p:spPr bwMode="white">
          <a:xfrm>
            <a:off x="2540433" y="5146292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3B20A1BE-8D68-40A7-8D23-8E2233077F0B}"/>
              </a:ext>
            </a:extLst>
          </p:cNvPr>
          <p:cNvSpPr/>
          <p:nvPr/>
        </p:nvSpPr>
        <p:spPr bwMode="white">
          <a:xfrm>
            <a:off x="3590534" y="5213370"/>
            <a:ext cx="488259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E749895-4D35-4559-8E5D-3405754519C1}"/>
              </a:ext>
            </a:extLst>
          </p:cNvPr>
          <p:cNvSpPr/>
          <p:nvPr/>
        </p:nvSpPr>
        <p:spPr bwMode="white">
          <a:xfrm>
            <a:off x="4640635" y="5178308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75D0AA2-DF1F-4CE0-BC99-6716F4B5CF51}"/>
              </a:ext>
            </a:extLst>
          </p:cNvPr>
          <p:cNvSpPr/>
          <p:nvPr/>
        </p:nvSpPr>
        <p:spPr bwMode="white">
          <a:xfrm>
            <a:off x="2540433" y="6106558"/>
            <a:ext cx="488259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64C024FA-A134-4296-8A43-1B19B7CB0033}"/>
              </a:ext>
            </a:extLst>
          </p:cNvPr>
          <p:cNvSpPr/>
          <p:nvPr/>
        </p:nvSpPr>
        <p:spPr bwMode="white">
          <a:xfrm>
            <a:off x="3590534" y="6106558"/>
            <a:ext cx="488259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1CD4EEE-A81C-410D-B7AC-205A5D37265C}"/>
              </a:ext>
            </a:extLst>
          </p:cNvPr>
          <p:cNvSpPr/>
          <p:nvPr/>
        </p:nvSpPr>
        <p:spPr bwMode="white">
          <a:xfrm>
            <a:off x="4640635" y="6071496"/>
            <a:ext cx="488259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733" r="33331"/>
          <a:stretch/>
        </p:blipFill>
        <p:spPr>
          <a:xfrm>
            <a:off x="1055439" y="620688"/>
            <a:ext cx="6948461" cy="208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642DE90A-2BE8-4EB0-9E1A-35AF516F6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3287688" y="2996952"/>
            <a:ext cx="3384376" cy="340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0661D51-CADF-4D75-9F30-16FC4539F7CE}"/>
              </a:ext>
            </a:extLst>
          </p:cNvPr>
          <p:cNvSpPr/>
          <p:nvPr/>
        </p:nvSpPr>
        <p:spPr bwMode="white">
          <a:xfrm>
            <a:off x="3419734" y="3324976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FC9DB90-FB17-4A45-9A41-DA4042319AA9}"/>
              </a:ext>
            </a:extLst>
          </p:cNvPr>
          <p:cNvSpPr/>
          <p:nvPr/>
        </p:nvSpPr>
        <p:spPr bwMode="white">
          <a:xfrm>
            <a:off x="4685859" y="3362889"/>
            <a:ext cx="588034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112403E-4FFB-4EE3-B8BD-545EE3AA1769}"/>
              </a:ext>
            </a:extLst>
          </p:cNvPr>
          <p:cNvSpPr/>
          <p:nvPr/>
        </p:nvSpPr>
        <p:spPr bwMode="white">
          <a:xfrm>
            <a:off x="5951984" y="3324976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840B48A-5ED5-42D8-B2DB-92BBD56C73BE}"/>
              </a:ext>
            </a:extLst>
          </p:cNvPr>
          <p:cNvSpPr/>
          <p:nvPr/>
        </p:nvSpPr>
        <p:spPr bwMode="white">
          <a:xfrm>
            <a:off x="3366535" y="4437112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E1D37BB-D909-4B46-92B5-D53FBBFC75E4}"/>
              </a:ext>
            </a:extLst>
          </p:cNvPr>
          <p:cNvSpPr/>
          <p:nvPr/>
        </p:nvSpPr>
        <p:spPr bwMode="white">
          <a:xfrm>
            <a:off x="4632660" y="4475025"/>
            <a:ext cx="588034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4356F4D5-9A28-4BDF-967A-AC1D7E7DB59B}"/>
              </a:ext>
            </a:extLst>
          </p:cNvPr>
          <p:cNvSpPr/>
          <p:nvPr/>
        </p:nvSpPr>
        <p:spPr bwMode="white">
          <a:xfrm>
            <a:off x="5898785" y="4437112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7DB3817D-596E-417C-8782-41D88F070078}"/>
              </a:ext>
            </a:extLst>
          </p:cNvPr>
          <p:cNvSpPr/>
          <p:nvPr/>
        </p:nvSpPr>
        <p:spPr bwMode="white">
          <a:xfrm>
            <a:off x="3350954" y="5616326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A2BD287C-54F2-4013-848B-0320492CE46C}"/>
              </a:ext>
            </a:extLst>
          </p:cNvPr>
          <p:cNvSpPr/>
          <p:nvPr/>
        </p:nvSpPr>
        <p:spPr bwMode="white">
          <a:xfrm>
            <a:off x="4617079" y="5654239"/>
            <a:ext cx="588034" cy="46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C89E16A-33DF-4B7A-BF97-DD82D0EED876}"/>
              </a:ext>
            </a:extLst>
          </p:cNvPr>
          <p:cNvSpPr/>
          <p:nvPr/>
        </p:nvSpPr>
        <p:spPr bwMode="white">
          <a:xfrm>
            <a:off x="5883204" y="5616326"/>
            <a:ext cx="588034" cy="5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81256" y="2502036"/>
            <a:ext cx="409388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4644" y="2502036"/>
            <a:ext cx="42842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033" y="2502036"/>
            <a:ext cx="41890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1421" y="2502036"/>
            <a:ext cx="41890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1256" y="3151019"/>
            <a:ext cx="409388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94644" y="3151019"/>
            <a:ext cx="418909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88925" y="3151019"/>
            <a:ext cx="238016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002314" y="3151019"/>
            <a:ext cx="238016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62148" y="3809545"/>
            <a:ext cx="228495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566016" y="3800001"/>
            <a:ext cx="257057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108033" y="3800001"/>
            <a:ext cx="418909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821421" y="3800001"/>
            <a:ext cx="418909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3223" y="2501462"/>
            <a:ext cx="437950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2482382"/>
            <a:ext cx="361785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2501462"/>
            <a:ext cx="247537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2429" y="2501462"/>
            <a:ext cx="437950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7371" y="2463302"/>
            <a:ext cx="399867" cy="33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22743" y="3436383"/>
            <a:ext cx="447471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0495" y="3436383"/>
            <a:ext cx="437950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9570" y="4180505"/>
            <a:ext cx="399867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3207486"/>
            <a:ext cx="228495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3207486"/>
            <a:ext cx="247537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0165" y="3207486"/>
            <a:ext cx="238016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