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6" r:id="rId3"/>
    <p:sldId id="261" r:id="rId4"/>
    <p:sldId id="262" r:id="rId5"/>
    <p:sldId id="263" r:id="rId6"/>
    <p:sldId id="264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72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333" b="31421"/>
          <a:stretch/>
        </p:blipFill>
        <p:spPr>
          <a:xfrm>
            <a:off x="3215680" y="2060848"/>
            <a:ext cx="5743210" cy="864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67F093EB-2A2C-4CF4-8065-63BC8A269B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645"/>
          <a:stretch/>
        </p:blipFill>
        <p:spPr>
          <a:xfrm>
            <a:off x="2639616" y="3303057"/>
            <a:ext cx="7522817" cy="12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528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47768" y="4531372"/>
            <a:ext cx="1113917" cy="333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717355" y="4521838"/>
            <a:ext cx="1132958" cy="352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80859" y="4817398"/>
            <a:ext cx="380826" cy="47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38247" y="5332243"/>
            <a:ext cx="1123438" cy="343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726876" y="5332243"/>
            <a:ext cx="1123438" cy="352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80859" y="5627803"/>
            <a:ext cx="380826" cy="47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467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240991" y="4298424"/>
            <a:ext cx="295140" cy="276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145123" y="4793566"/>
            <a:ext cx="295140" cy="266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06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28793" y="3119762"/>
            <a:ext cx="352264" cy="219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697983" y="3157889"/>
            <a:ext cx="333223" cy="228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034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36991" y="4574131"/>
            <a:ext cx="295140" cy="266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10</cp:revision>
  <dcterms:created xsi:type="dcterms:W3CDTF">2022-11-08T02:00:00Z</dcterms:created>
  <dcterms:modified xsi:type="dcterms:W3CDTF">2022-11-29T07:04:33Z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