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1" r:id="rId4"/>
    <p:sldId id="262" r:id="rId5"/>
    <p:sldId id="263" r:id="rId6"/>
    <p:sldId id="264" r:id="rId7"/>
    <p:sldId id="265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31421"/>
          <a:stretch/>
        </p:blipFill>
        <p:spPr>
          <a:xfrm>
            <a:off x="3215680" y="2060848"/>
            <a:ext cx="574321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5715458D-2E74-4329-B1FF-74036D805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430"/>
          <a:stretch/>
        </p:blipFill>
        <p:spPr>
          <a:xfrm>
            <a:off x="2855640" y="3303057"/>
            <a:ext cx="6917405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9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9785" y="2147999"/>
            <a:ext cx="428429" cy="266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84066" y="2147999"/>
            <a:ext cx="238016" cy="266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1933" y="2767820"/>
            <a:ext cx="247537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65223" y="2767820"/>
            <a:ext cx="409388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12363" y="2767820"/>
            <a:ext cx="409388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79206" y="3387640"/>
            <a:ext cx="228495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57421" y="3997926"/>
            <a:ext cx="228495" cy="266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75735" y="4608211"/>
            <a:ext cx="409388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31471" y="4608211"/>
            <a:ext cx="418909" cy="25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8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74016" y="3462345"/>
            <a:ext cx="295140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88595" y="4053167"/>
            <a:ext cx="295140" cy="26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36528" y="3148357"/>
            <a:ext cx="247537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9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89057" y="1977169"/>
            <a:ext cx="437950" cy="26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12628" y="2082157"/>
            <a:ext cx="352264" cy="38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6198" y="1977169"/>
            <a:ext cx="238016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8743" y="1977169"/>
            <a:ext cx="447471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83206" y="1938991"/>
            <a:ext cx="399867" cy="334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78876" y="2874338"/>
            <a:ext cx="447471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2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98314" y="3556421"/>
            <a:ext cx="733090" cy="32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