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790636B1-D921-4131-B0AA-C58CFE70DE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70"/>
          <a:stretch/>
        </p:blipFill>
        <p:spPr>
          <a:xfrm>
            <a:off x="4439816" y="3413905"/>
            <a:ext cx="381688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5094296"/>
            <a:ext cx="390347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5553" y="5094296"/>
            <a:ext cx="418909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7652" y="5094296"/>
            <a:ext cx="580760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48680"/>
            <a:ext cx="11520000" cy="3841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241917" y="2483660"/>
            <a:ext cx="1018710" cy="333617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6879471" y="2483660"/>
            <a:ext cx="695008" cy="333617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8183801" y="2483660"/>
            <a:ext cx="1018710" cy="333617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659504" y="2493192"/>
            <a:ext cx="1009190" cy="324085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5241917" y="3808597"/>
            <a:ext cx="1018710" cy="324085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6879471" y="3808597"/>
            <a:ext cx="695008" cy="324085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8183801" y="3808597"/>
            <a:ext cx="1018710" cy="324085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9811834" y="3808597"/>
            <a:ext cx="704528" cy="324085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4.png">
            <a:extLst>
              <a:ext uri="{FF2B5EF4-FFF2-40B4-BE49-F238E27FC236}">
                <a16:creationId xmlns:a16="http://schemas.microsoft.com/office/drawing/2014/main" id="{836A23CA-5C7E-4FC5-BC2A-DFF9FEBE9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1"/>
          <a:stretch/>
        </p:blipFill>
        <p:spPr>
          <a:xfrm>
            <a:off x="1204314" y="4619644"/>
            <a:ext cx="10796342" cy="1523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C07F4C2-2403-4B15-B32A-C00429C395C8}"/>
              </a:ext>
            </a:extLst>
          </p:cNvPr>
          <p:cNvSpPr/>
          <p:nvPr/>
        </p:nvSpPr>
        <p:spPr bwMode="white">
          <a:xfrm>
            <a:off x="5383884" y="5381364"/>
            <a:ext cx="704528" cy="323731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CE061AC-D772-47DA-89AD-191338ADF154}"/>
              </a:ext>
            </a:extLst>
          </p:cNvPr>
          <p:cNvSpPr/>
          <p:nvPr/>
        </p:nvSpPr>
        <p:spPr bwMode="white">
          <a:xfrm>
            <a:off x="6850066" y="5381364"/>
            <a:ext cx="714049" cy="323731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7484537-5484-410B-9550-52EE3ED64892}"/>
              </a:ext>
            </a:extLst>
          </p:cNvPr>
          <p:cNvSpPr/>
          <p:nvPr/>
        </p:nvSpPr>
        <p:spPr bwMode="white">
          <a:xfrm>
            <a:off x="8325768" y="5381364"/>
            <a:ext cx="704528" cy="323731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1030BD1-EEEC-42BB-8585-12353DAB38CA}"/>
              </a:ext>
            </a:extLst>
          </p:cNvPr>
          <p:cNvSpPr/>
          <p:nvPr/>
        </p:nvSpPr>
        <p:spPr bwMode="white">
          <a:xfrm>
            <a:off x="9801471" y="5381364"/>
            <a:ext cx="704528" cy="323731"/>
          </a:xfrm>
          <a:prstGeom prst="rect">
            <a:avLst/>
          </a:prstGeom>
          <a:solidFill>
            <a:srgbClr val="E4E1D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4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3034218"/>
            <a:ext cx="4693685" cy="117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4809" y="3120013"/>
            <a:ext cx="2818115" cy="109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