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7EFA1B1-6D18-4A6A-9EFB-EC42C242C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7"/>
          <a:stretch/>
        </p:blipFill>
        <p:spPr>
          <a:xfrm>
            <a:off x="4136199" y="3212976"/>
            <a:ext cx="3919601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2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35867" y="3796547"/>
            <a:ext cx="1085355" cy="352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6727" y="4463769"/>
            <a:ext cx="542677" cy="24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0661" y="4463769"/>
            <a:ext cx="361785" cy="24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5553" y="4473301"/>
            <a:ext cx="152330" cy="22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7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3589679"/>
            <a:ext cx="238016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3599222"/>
            <a:ext cx="342743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1272" y="3589679"/>
            <a:ext cx="409388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6545" y="2993822"/>
            <a:ext cx="1513785" cy="25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5834" y="2993822"/>
            <a:ext cx="218975" cy="21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83404" y="3355640"/>
            <a:ext cx="456991" cy="27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7570" y="3584156"/>
            <a:ext cx="1951735" cy="24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5355" y="3584156"/>
            <a:ext cx="199933" cy="21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8595" y="4164968"/>
            <a:ext cx="2389685" cy="25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65355" y="4164968"/>
            <a:ext cx="199933" cy="21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19140" y="4755301"/>
            <a:ext cx="2818115" cy="25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5834" y="4755301"/>
            <a:ext cx="199933" cy="21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818" y="4176795"/>
            <a:ext cx="238016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1057" y="4176795"/>
            <a:ext cx="380826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6066" y="4176795"/>
            <a:ext cx="41890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9636" y="4176795"/>
            <a:ext cx="41890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3206" y="4176795"/>
            <a:ext cx="42842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6297" y="4176795"/>
            <a:ext cx="409388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0347" y="4176795"/>
            <a:ext cx="41890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93917" y="4176795"/>
            <a:ext cx="371305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17487" y="4176795"/>
            <a:ext cx="41890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09818" y="4843798"/>
            <a:ext cx="418909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33388" y="4843798"/>
            <a:ext cx="371305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56958" y="4843798"/>
            <a:ext cx="409388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80528" y="4843798"/>
            <a:ext cx="418909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13619" y="4843798"/>
            <a:ext cx="418909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27669" y="4843798"/>
            <a:ext cx="418909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51239" y="4843798"/>
            <a:ext cx="428429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784330" y="4843798"/>
            <a:ext cx="409388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526942" y="4843798"/>
            <a:ext cx="390347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221950" y="4843798"/>
            <a:ext cx="238016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890710" y="5520329"/>
            <a:ext cx="371305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614280" y="5520329"/>
            <a:ext cx="41890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337851" y="5520329"/>
            <a:ext cx="41890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061421" y="5520329"/>
            <a:ext cx="42842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794512" y="5520329"/>
            <a:ext cx="409388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6508561" y="5520329"/>
            <a:ext cx="41890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232132" y="5520329"/>
            <a:ext cx="409388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7965223" y="5520329"/>
            <a:ext cx="409388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707834" y="5520329"/>
            <a:ext cx="390347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