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0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/>
          <a:stretch/>
        </p:blipFill>
        <p:spPr>
          <a:xfrm>
            <a:off x="3503712" y="1988840"/>
            <a:ext cx="4625651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212277F4-D9BA-4780-8B1E-6798A470E6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091"/>
          <a:stretch/>
        </p:blipFill>
        <p:spPr>
          <a:xfrm>
            <a:off x="2567608" y="3356992"/>
            <a:ext cx="763143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6672"/>
            <a:ext cx="11520000" cy="399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5371" y="3935906"/>
            <a:ext cx="295140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83537" y="3935906"/>
            <a:ext cx="209454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4099" y="3935906"/>
            <a:ext cx="199933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>
            <a:extLst>
              <a:ext uri="{FF2B5EF4-FFF2-40B4-BE49-F238E27FC236}">
                <a16:creationId xmlns:a16="http://schemas.microsoft.com/office/drawing/2014/main" id="{855C0EEA-818F-4A77-B5A1-E901825C74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827" y="4446936"/>
            <a:ext cx="11520000" cy="2092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C2ACB305-228A-4522-81F6-64A2BC89062A}"/>
              </a:ext>
            </a:extLst>
          </p:cNvPr>
          <p:cNvSpPr/>
          <p:nvPr/>
        </p:nvSpPr>
        <p:spPr bwMode="white">
          <a:xfrm>
            <a:off x="8056827" y="6023615"/>
            <a:ext cx="333223" cy="21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CB83AE36-8C8D-4925-91BC-EE983FB85906}"/>
              </a:ext>
            </a:extLst>
          </p:cNvPr>
          <p:cNvSpPr/>
          <p:nvPr/>
        </p:nvSpPr>
        <p:spPr bwMode="white">
          <a:xfrm>
            <a:off x="9875273" y="6023615"/>
            <a:ext cx="209454" cy="219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82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8231" y="1299982"/>
            <a:ext cx="771173" cy="3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0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9801" y="2032869"/>
            <a:ext cx="523636" cy="4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3305" y="2671291"/>
            <a:ext cx="209454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9487" y="2671291"/>
            <a:ext cx="199933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9801" y="2690348"/>
            <a:ext cx="523636" cy="45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0016" y="2709406"/>
            <a:ext cx="552198" cy="4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09487" y="2709406"/>
            <a:ext cx="552198" cy="174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9801" y="3338299"/>
            <a:ext cx="523636" cy="45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10016" y="3357357"/>
            <a:ext cx="552198" cy="4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67808" y="3317293"/>
            <a:ext cx="1008112" cy="113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9801" y="3986251"/>
            <a:ext cx="523636" cy="4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10017" y="3986251"/>
            <a:ext cx="552198" cy="4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85983" y="3986251"/>
            <a:ext cx="789737" cy="4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03305" y="4977235"/>
            <a:ext cx="209454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69487" y="4977235"/>
            <a:ext cx="209454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