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66" r:id="rId4"/>
    <p:sldId id="263" r:id="rId5"/>
    <p:sldId id="260" r:id="rId6"/>
    <p:sldId id="261" r:id="rId7"/>
    <p:sldId id="262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B650353B-BF52-4CD7-AD22-1B0474130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33"/>
          <a:stretch/>
        </p:blipFill>
        <p:spPr>
          <a:xfrm>
            <a:off x="2783632" y="2026351"/>
            <a:ext cx="7054423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>
            <a:extLst>
              <a:ext uri="{FF2B5EF4-FFF2-40B4-BE49-F238E27FC236}">
                <a16:creationId xmlns:a16="http://schemas.microsoft.com/office/drawing/2014/main" id="{57E53B9C-CB1F-40F9-ACDC-38DB1147D2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584"/>
          <a:stretch/>
        </p:blipFill>
        <p:spPr>
          <a:xfrm>
            <a:off x="2783632" y="3626057"/>
            <a:ext cx="7308654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31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5546975" y="2995405"/>
            <a:ext cx="371305" cy="257293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9545652" y="2995405"/>
            <a:ext cx="371305" cy="257293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2148099" y="3652933"/>
            <a:ext cx="361785" cy="257293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5604099" y="3652933"/>
            <a:ext cx="361785" cy="257293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9602776" y="3652933"/>
            <a:ext cx="361785" cy="257293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6B23FA-BB03-DB6C-6C02-3D18D5DE640E}"/>
              </a:ext>
            </a:extLst>
          </p:cNvPr>
          <p:cNvSpPr/>
          <p:nvPr/>
        </p:nvSpPr>
        <p:spPr bwMode="white">
          <a:xfrm>
            <a:off x="2275043" y="2995405"/>
            <a:ext cx="361785" cy="257293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345" y="620688"/>
            <a:ext cx="11520000" cy="3292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6179" y="2481722"/>
            <a:ext cx="418909" cy="27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0708" y="2586703"/>
            <a:ext cx="342743" cy="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4758" y="2481722"/>
            <a:ext cx="247537" cy="27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2989" y="2481722"/>
            <a:ext cx="247537" cy="26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31287" y="2453090"/>
            <a:ext cx="390347" cy="324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6692" y="3340660"/>
            <a:ext cx="247537" cy="26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4.png">
            <a:extLst>
              <a:ext uri="{FF2B5EF4-FFF2-40B4-BE49-F238E27FC236}">
                <a16:creationId xmlns:a16="http://schemas.microsoft.com/office/drawing/2014/main" id="{0B65587D-9CC9-4D83-94F6-62B4AA2012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572"/>
          <a:stretch/>
        </p:blipFill>
        <p:spPr>
          <a:xfrm>
            <a:off x="1136875" y="3913287"/>
            <a:ext cx="9495629" cy="2268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AFC2D62D-FC96-4D61-A9F9-5068108F3148}"/>
              </a:ext>
            </a:extLst>
          </p:cNvPr>
          <p:cNvSpPr/>
          <p:nvPr/>
        </p:nvSpPr>
        <p:spPr bwMode="white">
          <a:xfrm>
            <a:off x="1736676" y="4780761"/>
            <a:ext cx="418909" cy="28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8366A57C-D794-457D-8301-CFB2FA388D08}"/>
              </a:ext>
            </a:extLst>
          </p:cNvPr>
          <p:cNvSpPr/>
          <p:nvPr/>
        </p:nvSpPr>
        <p:spPr bwMode="white">
          <a:xfrm>
            <a:off x="3155255" y="4780761"/>
            <a:ext cx="257057" cy="28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2E26D1C6-B159-45CE-823F-5FDACD0337E5}"/>
              </a:ext>
            </a:extLst>
          </p:cNvPr>
          <p:cNvSpPr/>
          <p:nvPr/>
        </p:nvSpPr>
        <p:spPr bwMode="white">
          <a:xfrm>
            <a:off x="4202527" y="4780761"/>
            <a:ext cx="247537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B1AFF14F-9AED-46F6-94B8-9AFC26A5C2FF}"/>
              </a:ext>
            </a:extLst>
          </p:cNvPr>
          <p:cNvSpPr/>
          <p:nvPr/>
        </p:nvSpPr>
        <p:spPr bwMode="white">
          <a:xfrm>
            <a:off x="5011784" y="4942817"/>
            <a:ext cx="390347" cy="13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2BD408B6-DF6D-48F4-8D48-F20202FCE975}"/>
              </a:ext>
            </a:extLst>
          </p:cNvPr>
          <p:cNvSpPr/>
          <p:nvPr/>
        </p:nvSpPr>
        <p:spPr bwMode="white">
          <a:xfrm>
            <a:off x="5040346" y="4752163"/>
            <a:ext cx="342743" cy="181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A58196F5-7B69-4862-8CD1-8972D1B58E7F}"/>
              </a:ext>
            </a:extLst>
          </p:cNvPr>
          <p:cNvSpPr/>
          <p:nvPr/>
        </p:nvSpPr>
        <p:spPr bwMode="white">
          <a:xfrm>
            <a:off x="4888015" y="5648236"/>
            <a:ext cx="247537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C4E224F4-4566-43F5-88F0-32066B620252}"/>
              </a:ext>
            </a:extLst>
          </p:cNvPr>
          <p:cNvSpPr/>
          <p:nvPr/>
        </p:nvSpPr>
        <p:spPr bwMode="white">
          <a:xfrm>
            <a:off x="2431685" y="4790294"/>
            <a:ext cx="418909" cy="28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44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22413" y="1480396"/>
            <a:ext cx="418909" cy="26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17421" y="1575729"/>
            <a:ext cx="352264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40991" y="1480396"/>
            <a:ext cx="247537" cy="26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8743" y="1470863"/>
            <a:ext cx="247537" cy="276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97520" y="1432730"/>
            <a:ext cx="390347" cy="333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17090" y="2338389"/>
            <a:ext cx="247537" cy="266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7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2479" y="2913130"/>
            <a:ext cx="418909" cy="276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1537" y="2913130"/>
            <a:ext cx="238016" cy="267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18809" y="2913130"/>
            <a:ext cx="247537" cy="286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28066" y="2894035"/>
            <a:ext cx="390347" cy="324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80727" y="3781958"/>
            <a:ext cx="247537" cy="276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FB2FABBE-DB51-4946-AB7F-F48187F5AA81}"/>
              </a:ext>
            </a:extLst>
          </p:cNvPr>
          <p:cNvSpPr/>
          <p:nvPr/>
        </p:nvSpPr>
        <p:spPr bwMode="white">
          <a:xfrm>
            <a:off x="2500362" y="2908355"/>
            <a:ext cx="418909" cy="276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3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4132" y="1806228"/>
            <a:ext cx="2389685" cy="344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3652" y="2389121"/>
            <a:ext cx="2170710" cy="344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3652" y="2962460"/>
            <a:ext cx="3265586" cy="353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70611" y="2962460"/>
            <a:ext cx="2180231" cy="353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2022-11-08T02:00:00Z</dcterms:created>
  <dcterms:modified xsi:type="dcterms:W3CDTF">2022-11-29T07:02:03Z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