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78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B650353B-BF52-4CD7-AD22-1B0474130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33"/>
          <a:stretch/>
        </p:blipFill>
        <p:spPr>
          <a:xfrm>
            <a:off x="2783632" y="2026351"/>
            <a:ext cx="7054423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DC2CA567-61D8-4835-B1D2-4571B4CB8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54"/>
          <a:stretch/>
        </p:blipFill>
        <p:spPr>
          <a:xfrm>
            <a:off x="3974867" y="3263381"/>
            <a:ext cx="4671951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4000" y="4489935"/>
            <a:ext cx="247537" cy="28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2231" y="4489935"/>
            <a:ext cx="238016" cy="26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50710" y="4489935"/>
            <a:ext cx="247537" cy="28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8462" y="4489935"/>
            <a:ext cx="247537" cy="28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4479" y="5509105"/>
            <a:ext cx="238016" cy="26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1752" y="5509105"/>
            <a:ext cx="247537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50710" y="5509105"/>
            <a:ext cx="247537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88462" y="5509105"/>
            <a:ext cx="247537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2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2339776"/>
            <a:ext cx="399867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4297" y="2339776"/>
            <a:ext cx="390347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7685" y="2339776"/>
            <a:ext cx="390347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31074" y="2339776"/>
            <a:ext cx="390347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3719" y="3074646"/>
            <a:ext cx="238016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6628" y="3074646"/>
            <a:ext cx="238016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0016" y="3074646"/>
            <a:ext cx="238016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83404" y="3074646"/>
            <a:ext cx="238016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43239" y="3809516"/>
            <a:ext cx="238016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56628" y="3809516"/>
            <a:ext cx="238016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70016" y="3809516"/>
            <a:ext cx="228495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83404" y="3809516"/>
            <a:ext cx="228495" cy="25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3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4446" y="2196700"/>
            <a:ext cx="409388" cy="27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3983" y="2206244"/>
            <a:ext cx="238016" cy="26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1256" y="2206244"/>
            <a:ext cx="247537" cy="27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4446" y="3952878"/>
            <a:ext cx="409388" cy="27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03504" y="3952878"/>
            <a:ext cx="247537" cy="28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31735" y="3952878"/>
            <a:ext cx="247537" cy="26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BC1BC878-7A3C-95CA-8162-2BCE44A94595}"/>
              </a:ext>
            </a:extLst>
          </p:cNvPr>
          <p:cNvSpPr/>
          <p:nvPr/>
        </p:nvSpPr>
        <p:spPr bwMode="white">
          <a:xfrm>
            <a:off x="6645817" y="2206244"/>
            <a:ext cx="409388" cy="27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DCE3013D-693C-F012-0385-DAD3647011E9}"/>
              </a:ext>
            </a:extLst>
          </p:cNvPr>
          <p:cNvSpPr/>
          <p:nvPr/>
        </p:nvSpPr>
        <p:spPr bwMode="white">
          <a:xfrm>
            <a:off x="6653311" y="3943334"/>
            <a:ext cx="409388" cy="27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1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4515257"/>
            <a:ext cx="247537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43239" y="4515257"/>
            <a:ext cx="238016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0512" y="4515257"/>
            <a:ext cx="247537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28264" y="4524799"/>
            <a:ext cx="247537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6495" y="4515257"/>
            <a:ext cx="238016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3768" y="4515257"/>
            <a:ext cx="247537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32000" y="4515257"/>
            <a:ext cx="247537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79272" y="4515257"/>
            <a:ext cx="247537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98049" y="4467545"/>
            <a:ext cx="2180231" cy="353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