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61" r:id="rId4"/>
    <p:sldId id="262" r:id="rId5"/>
    <p:sldId id="263" r:id="rId6"/>
    <p:sldId id="265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72" y="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B650353B-BF52-4CD7-AD22-1B04741304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833"/>
          <a:stretch/>
        </p:blipFill>
        <p:spPr>
          <a:xfrm>
            <a:off x="2639616" y="2026350"/>
            <a:ext cx="7054423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0.png">
            <a:extLst>
              <a:ext uri="{FF2B5EF4-FFF2-40B4-BE49-F238E27FC236}">
                <a16:creationId xmlns:a16="http://schemas.microsoft.com/office/drawing/2014/main" id="{2A88A43C-78A3-45CB-A521-5AA7676C18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709"/>
          <a:stretch/>
        </p:blipFill>
        <p:spPr>
          <a:xfrm>
            <a:off x="3071664" y="3607514"/>
            <a:ext cx="6378553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5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3719" y="2936803"/>
            <a:ext cx="238016" cy="257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04297" y="2936803"/>
            <a:ext cx="390347" cy="266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9123" y="2936803"/>
            <a:ext cx="238016" cy="266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45190" y="2936803"/>
            <a:ext cx="238016" cy="266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81388" y="3546215"/>
            <a:ext cx="399867" cy="266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56628" y="3546215"/>
            <a:ext cx="228495" cy="266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89123" y="3546215"/>
            <a:ext cx="238016" cy="266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64297" y="3546215"/>
            <a:ext cx="238016" cy="266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443239" y="4165149"/>
            <a:ext cx="238016" cy="266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56628" y="4165149"/>
            <a:ext cx="247537" cy="266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89123" y="4165149"/>
            <a:ext cx="238016" cy="266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45190" y="4165149"/>
            <a:ext cx="238016" cy="266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0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5834" y="4446052"/>
            <a:ext cx="409388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14413" y="4446052"/>
            <a:ext cx="247537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2165" y="4446052"/>
            <a:ext cx="247537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0942" y="4398374"/>
            <a:ext cx="390347" cy="343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27272" y="4446052"/>
            <a:ext cx="418909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45851" y="4446052"/>
            <a:ext cx="247537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74082" y="4446052"/>
            <a:ext cx="247537" cy="26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92859" y="4398374"/>
            <a:ext cx="390347" cy="352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F6850CB0-F79E-4689-AF68-175207173EEB}"/>
              </a:ext>
            </a:extLst>
          </p:cNvPr>
          <p:cNvSpPr/>
          <p:nvPr/>
        </p:nvSpPr>
        <p:spPr bwMode="white">
          <a:xfrm>
            <a:off x="2485733" y="4431748"/>
            <a:ext cx="409388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3EBB2B6D-2E12-4FE8-B34A-889CB6CA2EF0}"/>
              </a:ext>
            </a:extLst>
          </p:cNvPr>
          <p:cNvSpPr/>
          <p:nvPr/>
        </p:nvSpPr>
        <p:spPr bwMode="white">
          <a:xfrm>
            <a:off x="8226691" y="4426210"/>
            <a:ext cx="409388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476672"/>
            <a:ext cx="11520000" cy="2825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>
            <a:extLst>
              <a:ext uri="{FF2B5EF4-FFF2-40B4-BE49-F238E27FC236}">
                <a16:creationId xmlns:a16="http://schemas.microsoft.com/office/drawing/2014/main" id="{D29FB8D1-66D3-4C32-A540-1BA05C6F9F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3453209"/>
            <a:ext cx="11520000" cy="2928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05492E16-BD6D-4C68-BC1E-DC2973F2978B}"/>
              </a:ext>
            </a:extLst>
          </p:cNvPr>
          <p:cNvSpPr/>
          <p:nvPr/>
        </p:nvSpPr>
        <p:spPr bwMode="white">
          <a:xfrm>
            <a:off x="1319606" y="4368842"/>
            <a:ext cx="428429" cy="267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ED7824F7-8A3D-48CE-AA81-C74363F75DF6}"/>
              </a:ext>
            </a:extLst>
          </p:cNvPr>
          <p:cNvSpPr/>
          <p:nvPr/>
        </p:nvSpPr>
        <p:spPr bwMode="white">
          <a:xfrm>
            <a:off x="2024135" y="4464220"/>
            <a:ext cx="352264" cy="38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25C132FB-3FDA-447D-A103-54C949F9C60E}"/>
              </a:ext>
            </a:extLst>
          </p:cNvPr>
          <p:cNvSpPr/>
          <p:nvPr/>
        </p:nvSpPr>
        <p:spPr bwMode="white">
          <a:xfrm>
            <a:off x="2738184" y="4359304"/>
            <a:ext cx="247537" cy="27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9A8440E8-7399-46B2-A2E9-7C4BD31A3B05}"/>
              </a:ext>
            </a:extLst>
          </p:cNvPr>
          <p:cNvSpPr/>
          <p:nvPr/>
        </p:nvSpPr>
        <p:spPr bwMode="white">
          <a:xfrm>
            <a:off x="3785457" y="4359304"/>
            <a:ext cx="247537" cy="27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F149AA2A-1702-4D8B-B60D-CCC41FDCAFA1}"/>
              </a:ext>
            </a:extLst>
          </p:cNvPr>
          <p:cNvSpPr/>
          <p:nvPr/>
        </p:nvSpPr>
        <p:spPr bwMode="white">
          <a:xfrm>
            <a:off x="4594713" y="4311615"/>
            <a:ext cx="390347" cy="34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628F17E5-4251-424B-8A13-80665471AAF0}"/>
              </a:ext>
            </a:extLst>
          </p:cNvPr>
          <p:cNvSpPr/>
          <p:nvPr/>
        </p:nvSpPr>
        <p:spPr bwMode="white">
          <a:xfrm>
            <a:off x="6870151" y="4368842"/>
            <a:ext cx="418909" cy="267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986D98F7-4DC3-41BE-9F8A-5777F65DA6A5}"/>
              </a:ext>
            </a:extLst>
          </p:cNvPr>
          <p:cNvSpPr/>
          <p:nvPr/>
        </p:nvSpPr>
        <p:spPr bwMode="white">
          <a:xfrm>
            <a:off x="7565160" y="4464220"/>
            <a:ext cx="352264" cy="38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76527032-F96F-4650-BA2B-0677569AB8A0}"/>
              </a:ext>
            </a:extLst>
          </p:cNvPr>
          <p:cNvSpPr/>
          <p:nvPr/>
        </p:nvSpPr>
        <p:spPr bwMode="white">
          <a:xfrm>
            <a:off x="8288730" y="4359304"/>
            <a:ext cx="247537" cy="27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637A79B4-9AAC-409C-A714-D6FE55205ABA}"/>
              </a:ext>
            </a:extLst>
          </p:cNvPr>
          <p:cNvSpPr/>
          <p:nvPr/>
        </p:nvSpPr>
        <p:spPr bwMode="white">
          <a:xfrm>
            <a:off x="9326482" y="4359304"/>
            <a:ext cx="247537" cy="27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9C1F1E15-734E-47C6-9EC0-68F7009CF19A}"/>
              </a:ext>
            </a:extLst>
          </p:cNvPr>
          <p:cNvSpPr/>
          <p:nvPr/>
        </p:nvSpPr>
        <p:spPr bwMode="white">
          <a:xfrm>
            <a:off x="10135738" y="4311615"/>
            <a:ext cx="399867" cy="34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2">
            <a:extLst>
              <a:ext uri="{FF2B5EF4-FFF2-40B4-BE49-F238E27FC236}">
                <a16:creationId xmlns:a16="http://schemas.microsoft.com/office/drawing/2014/main" id="{6BF23DB3-BD0D-4B05-9F89-DA95728042D8}"/>
              </a:ext>
            </a:extLst>
          </p:cNvPr>
          <p:cNvSpPr/>
          <p:nvPr/>
        </p:nvSpPr>
        <p:spPr bwMode="white">
          <a:xfrm>
            <a:off x="2300234" y="5866284"/>
            <a:ext cx="247537" cy="27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3">
            <a:extLst>
              <a:ext uri="{FF2B5EF4-FFF2-40B4-BE49-F238E27FC236}">
                <a16:creationId xmlns:a16="http://schemas.microsoft.com/office/drawing/2014/main" id="{CE221590-2E08-40C8-A41D-8C64CCB814AD}"/>
              </a:ext>
            </a:extLst>
          </p:cNvPr>
          <p:cNvSpPr/>
          <p:nvPr/>
        </p:nvSpPr>
        <p:spPr bwMode="white">
          <a:xfrm>
            <a:off x="7841259" y="5866284"/>
            <a:ext cx="247537" cy="276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0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3223267"/>
            <a:ext cx="257057" cy="266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7933" y="3213741"/>
            <a:ext cx="247537" cy="276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26809" y="3213741"/>
            <a:ext cx="247537" cy="276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2022-11-08T02:00:00Z</dcterms:created>
  <dcterms:modified xsi:type="dcterms:W3CDTF">2022-11-29T07:03:23Z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