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6" r:id="rId3"/>
    <p:sldId id="260" r:id="rId4"/>
    <p:sldId id="261" r:id="rId5"/>
    <p:sldId id="262" r:id="rId6"/>
    <p:sldId id="263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66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2F8B2C29-C775-4F4B-98E9-9FD85D57FD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" r="61245" b="58789"/>
          <a:stretch/>
        </p:blipFill>
        <p:spPr>
          <a:xfrm>
            <a:off x="2711624" y="2010920"/>
            <a:ext cx="6510000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4.png">
            <a:extLst>
              <a:ext uri="{FF2B5EF4-FFF2-40B4-BE49-F238E27FC236}">
                <a16:creationId xmlns:a16="http://schemas.microsoft.com/office/drawing/2014/main" id="{2062124A-0377-47A7-A23B-5D81C7752F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961"/>
          <a:stretch/>
        </p:blipFill>
        <p:spPr>
          <a:xfrm>
            <a:off x="3689002" y="3603562"/>
            <a:ext cx="4195155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90371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68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451768" y="3566749"/>
            <a:ext cx="2456330" cy="847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35933" y="3576277"/>
            <a:ext cx="95206" cy="1257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89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41190" y="1881355"/>
            <a:ext cx="238016" cy="257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72000" y="3064308"/>
            <a:ext cx="238016" cy="267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56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81454" y="4721880"/>
            <a:ext cx="247537" cy="276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99636" y="4721880"/>
            <a:ext cx="247537" cy="276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27338" y="4721880"/>
            <a:ext cx="247537" cy="276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97917" y="4721880"/>
            <a:ext cx="409388" cy="276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82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955371" y="3299850"/>
            <a:ext cx="247537" cy="257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50512" y="4233521"/>
            <a:ext cx="228495" cy="257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240991" y="5167192"/>
            <a:ext cx="257057" cy="257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2022-11-08T02:00:00Z</dcterms:created>
  <dcterms:modified xsi:type="dcterms:W3CDTF">2022-11-29T07:00:06Z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