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8" r:id="rId9"/>
    <p:sldId id="269" r:id="rId10"/>
    <p:sldId id="271" r:id="rId11"/>
    <p:sldId id="273" r:id="rId12"/>
    <p:sldId id="274" r:id="rId13"/>
    <p:sldId id="275" r:id="rId14"/>
    <p:sldId id="277" r:id="rId15"/>
    <p:sldId id="278" r:id="rId16"/>
    <p:sldId id="279" r:id="rId17"/>
    <p:sldId id="280" r:id="rId18"/>
    <p:sldId id="281" r:id="rId19"/>
    <p:sldId id="282" r:id="rId20"/>
    <p:sldId id="283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20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image" Target="../media/image17.png"/><Relationship Id="rId2" Type="http://schemas.openxmlformats.org/officeDocument/2006/relationships/tags" Target="../tags/tag16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3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image" Target="../media/image11.png"/><Relationship Id="rId2" Type="http://schemas.openxmlformats.org/officeDocument/2006/relationships/tags" Target="../tags/tag6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13.png"/><Relationship Id="rId2" Type="http://schemas.openxmlformats.org/officeDocument/2006/relationships/tags" Target="../tags/tag9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46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53256" y="1797230"/>
            <a:ext cx="2399206" cy="276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53256" y="2798196"/>
            <a:ext cx="2380165" cy="276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66181" y="2798196"/>
            <a:ext cx="3884429" cy="276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53917" y="3303446"/>
            <a:ext cx="5026909" cy="285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52595" y="4323478"/>
            <a:ext cx="1171041" cy="266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99603" y="4313945"/>
            <a:ext cx="1190082" cy="276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533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35008" y="1893082"/>
            <a:ext cx="609322" cy="267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77818" y="2389019"/>
            <a:ext cx="314181" cy="267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813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53652" y="1358189"/>
            <a:ext cx="5883768" cy="276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13983" y="2386912"/>
            <a:ext cx="238016" cy="219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3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065" y="3322865"/>
            <a:ext cx="11520000" cy="2406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>
            <p:custDataLst>
              <p:tags r:id="rId4"/>
            </p:custDataLst>
          </p:nvPr>
        </p:nvSpPr>
        <p:spPr bwMode="white">
          <a:xfrm>
            <a:off x="1180428" y="3905366"/>
            <a:ext cx="9492099" cy="276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>
            <p:custDataLst>
              <p:tags r:id="rId5"/>
            </p:custDataLst>
          </p:nvPr>
        </p:nvSpPr>
        <p:spPr bwMode="white">
          <a:xfrm>
            <a:off x="1189949" y="4908033"/>
            <a:ext cx="10053818" cy="276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>
            <p:custDataLst>
              <p:tags r:id="rId6"/>
            </p:custDataLst>
          </p:nvPr>
        </p:nvSpPr>
        <p:spPr bwMode="white">
          <a:xfrm>
            <a:off x="904329" y="5414141"/>
            <a:ext cx="742611" cy="276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  <p:bldP spid="7" grpId="0" bldLvl="0" animBg="1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52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8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19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91537" y="4139177"/>
            <a:ext cx="8140165" cy="57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1917" y="4643958"/>
            <a:ext cx="4922181" cy="57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65"/>
          <a:stretch>
            <a:fillRect/>
          </a:stretch>
        </p:blipFill>
        <p:spPr>
          <a:xfrm>
            <a:off x="539750" y="720090"/>
            <a:ext cx="10821420" cy="3605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09851" y="872606"/>
            <a:ext cx="247537" cy="209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99933" y="872606"/>
            <a:ext cx="218975" cy="209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70975" y="872606"/>
            <a:ext cx="228495" cy="209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51537" y="863068"/>
            <a:ext cx="228495" cy="219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43404" y="1855012"/>
            <a:ext cx="1409057" cy="276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18314" y="1855012"/>
            <a:ext cx="1409057" cy="276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82347" y="2894645"/>
            <a:ext cx="238016" cy="209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4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01388" y="1796608"/>
            <a:ext cx="5026909" cy="276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31900" y="1815663"/>
            <a:ext cx="323702" cy="238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01388" y="2301566"/>
            <a:ext cx="3037090" cy="276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31900" y="2320621"/>
            <a:ext cx="323702" cy="238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10909" y="2806524"/>
            <a:ext cx="3313190" cy="276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31900" y="2825579"/>
            <a:ext cx="323702" cy="238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10909" y="3311482"/>
            <a:ext cx="3884429" cy="276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622380" y="3321009"/>
            <a:ext cx="333223" cy="257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76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76525" y="2490470"/>
            <a:ext cx="6838950" cy="1876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60"/>
          <a:stretch>
            <a:fillRect/>
          </a:stretch>
        </p:blipFill>
        <p:spPr>
          <a:xfrm>
            <a:off x="684915" y="720090"/>
            <a:ext cx="11375005" cy="2943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660793" y="1520310"/>
            <a:ext cx="599801" cy="276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56528" y="2091961"/>
            <a:ext cx="618842" cy="276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23768" y="2663611"/>
            <a:ext cx="1218644" cy="276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96793" y="3235262"/>
            <a:ext cx="1180561" cy="276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61652" y="3244789"/>
            <a:ext cx="599801" cy="266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893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56727" y="1462644"/>
            <a:ext cx="247537" cy="209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10049" y="3176439"/>
            <a:ext cx="228495" cy="209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58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04198" y="910577"/>
            <a:ext cx="209454" cy="209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58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24165" y="920106"/>
            <a:ext cx="228495" cy="219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4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155" y="3428910"/>
            <a:ext cx="11520000" cy="1753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>
            <p:custDataLst>
              <p:tags r:id="rId4"/>
            </p:custDataLst>
          </p:nvPr>
        </p:nvSpPr>
        <p:spPr bwMode="white">
          <a:xfrm>
            <a:off x="9469097" y="3714823"/>
            <a:ext cx="238016" cy="209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40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76826" y="920448"/>
            <a:ext cx="209454" cy="209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94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77752" y="2017183"/>
            <a:ext cx="2180231" cy="276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87272" y="3133142"/>
            <a:ext cx="2170710" cy="276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7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3409860"/>
            <a:ext cx="11520000" cy="3323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>
            <p:custDataLst>
              <p:tags r:id="rId4"/>
            </p:custDataLst>
          </p:nvPr>
        </p:nvSpPr>
        <p:spPr bwMode="white">
          <a:xfrm>
            <a:off x="1621749" y="4143176"/>
            <a:ext cx="4884099" cy="27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>
            <p:custDataLst>
              <p:tags r:id="rId5"/>
            </p:custDataLst>
          </p:nvPr>
        </p:nvSpPr>
        <p:spPr bwMode="white">
          <a:xfrm>
            <a:off x="1621749" y="5819328"/>
            <a:ext cx="9016066" cy="27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133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24958" y="1482756"/>
            <a:ext cx="1885090" cy="276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18512" y="1482756"/>
            <a:ext cx="1104396" cy="266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36826" y="1473221"/>
            <a:ext cx="1123438" cy="276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85487" y="2588752"/>
            <a:ext cx="1190082" cy="276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70909" y="3151284"/>
            <a:ext cx="2561057" cy="276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58710" y="3713817"/>
            <a:ext cx="4046280" cy="266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9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110" y="4076610"/>
            <a:ext cx="11520000" cy="230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>
            <p:custDataLst>
              <p:tags r:id="rId4"/>
            </p:custDataLst>
          </p:nvPr>
        </p:nvSpPr>
        <p:spPr bwMode="white">
          <a:xfrm>
            <a:off x="3549333" y="4762097"/>
            <a:ext cx="885421" cy="27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>
            <p:custDataLst>
              <p:tags r:id="rId5"/>
            </p:custDataLst>
          </p:nvPr>
        </p:nvSpPr>
        <p:spPr bwMode="white">
          <a:xfrm>
            <a:off x="5110721" y="4762097"/>
            <a:ext cx="894942" cy="27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>
            <p:custDataLst>
              <p:tags r:id="rId6"/>
            </p:custDataLst>
          </p:nvPr>
        </p:nvSpPr>
        <p:spPr bwMode="white">
          <a:xfrm>
            <a:off x="6672110" y="4771618"/>
            <a:ext cx="904462" cy="266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>
            <p:custDataLst>
              <p:tags r:id="rId7"/>
            </p:custDataLst>
          </p:nvPr>
        </p:nvSpPr>
        <p:spPr bwMode="white">
          <a:xfrm>
            <a:off x="4834622" y="5885535"/>
            <a:ext cx="894942" cy="266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6"/>
          <p:cNvSpPr/>
          <p:nvPr>
            <p:custDataLst>
              <p:tags r:id="rId8"/>
            </p:custDataLst>
          </p:nvPr>
        </p:nvSpPr>
        <p:spPr bwMode="white">
          <a:xfrm>
            <a:off x="6415052" y="5885535"/>
            <a:ext cx="885421" cy="266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7"/>
          <p:cNvSpPr/>
          <p:nvPr>
            <p:custDataLst>
              <p:tags r:id="rId9"/>
            </p:custDataLst>
          </p:nvPr>
        </p:nvSpPr>
        <p:spPr bwMode="white">
          <a:xfrm>
            <a:off x="7966919" y="5885535"/>
            <a:ext cx="894942" cy="266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20.xml><?xml version="1.0" encoding="utf-8"?>
<p:tagLst xmlns:p="http://schemas.openxmlformats.org/presentationml/2006/main">
  <p:tag name="COMMONDATA" val="eyJoZGlkIjoiZTM5NjVjNGFlOTRkOGY4YmYwZjdlOTY3YjUyNmU5Nm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2023-01-04T13:13:13Z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