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6" r:id="rId7"/>
    <p:sldId id="268" r:id="rId8"/>
    <p:sldId id="270" r:id="rId9"/>
    <p:sldId id="271" r:id="rId10"/>
    <p:sldId id="273" r:id="rId11"/>
    <p:sldId id="274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3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tags" Target="../tags/tag8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tags" Target="../tags/tag9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image" Target="../media/image14.png"/><Relationship Id="rId2" Type="http://schemas.openxmlformats.org/officeDocument/2006/relationships/tags" Target="../tags/tag10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08120" y="908685"/>
            <a:ext cx="3905250" cy="1104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099945" y="2486025"/>
            <a:ext cx="7991475" cy="1885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832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834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38082" y="815427"/>
            <a:ext cx="209454" cy="200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47206" y="2218205"/>
            <a:ext cx="228495" cy="209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2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364900"/>
            <a:ext cx="11520000" cy="14693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>
            <p:custDataLst>
              <p:tags r:id="rId4"/>
            </p:custDataLst>
          </p:nvPr>
        </p:nvSpPr>
        <p:spPr bwMode="white">
          <a:xfrm>
            <a:off x="1139801" y="4956455"/>
            <a:ext cx="10158545" cy="267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>
            <p:custDataLst>
              <p:tags r:id="rId5"/>
            </p:custDataLst>
          </p:nvPr>
        </p:nvSpPr>
        <p:spPr bwMode="white">
          <a:xfrm>
            <a:off x="873223" y="5423974"/>
            <a:ext cx="2218314" cy="257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091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4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255" y="3572420"/>
            <a:ext cx="11520000" cy="22910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8903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6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065" y="2708820"/>
            <a:ext cx="11520000" cy="36834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382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591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0280" y="1272691"/>
            <a:ext cx="6816793" cy="266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39801" y="2654420"/>
            <a:ext cx="10158545" cy="257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3223" y="3111820"/>
            <a:ext cx="5721917" cy="266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9322" y="4036148"/>
            <a:ext cx="6388363" cy="257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9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065" y="4469040"/>
            <a:ext cx="11520000" cy="1416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>
            <p:custDataLst>
              <p:tags r:id="rId4"/>
            </p:custDataLst>
          </p:nvPr>
        </p:nvSpPr>
        <p:spPr bwMode="white">
          <a:xfrm>
            <a:off x="1161387" y="5043388"/>
            <a:ext cx="10149024" cy="268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>
            <p:custDataLst>
              <p:tags r:id="rId5"/>
            </p:custDataLst>
          </p:nvPr>
        </p:nvSpPr>
        <p:spPr bwMode="white">
          <a:xfrm>
            <a:off x="885288" y="5512438"/>
            <a:ext cx="1656595" cy="258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bldLvl="0" animBg="1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32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95735" y="815225"/>
            <a:ext cx="409388" cy="219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555735" y="4043372"/>
            <a:ext cx="228495" cy="209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COMMONDATA" val="eyJoZGlkIjoiZTM5NjVjNGFlOTRkOGY4YmYwZjdlOTY3YjUyNmU5NmEifQ==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2023-01-04T15:40:55Z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