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75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801" y="1367959"/>
            <a:ext cx="10215669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223" y="1844400"/>
            <a:ext cx="1808925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3421" y="2339898"/>
            <a:ext cx="380826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80800"/>
            <a:ext cx="11520000" cy="155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149322" y="5221190"/>
            <a:ext cx="10215669" cy="26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873223" y="5699094"/>
            <a:ext cx="2075504" cy="25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75107" y="2112912"/>
            <a:ext cx="238016" cy="20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8198" y="3066962"/>
            <a:ext cx="1152000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8033" y="3076503"/>
            <a:ext cx="1142479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01652" y="4078255"/>
            <a:ext cx="199933" cy="20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" y="2981325"/>
            <a:ext cx="114300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10512" y="2197191"/>
            <a:ext cx="580760" cy="24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2942" y="2187661"/>
            <a:ext cx="571239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4" y="2664174"/>
            <a:ext cx="590280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1619" y="2664174"/>
            <a:ext cx="314181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6578" y="2673704"/>
            <a:ext cx="314181" cy="24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049" y="1350371"/>
            <a:ext cx="285619" cy="2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9884" y="1359922"/>
            <a:ext cx="314181" cy="23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0595" y="1350371"/>
            <a:ext cx="323702" cy="2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5950" y="1350371"/>
            <a:ext cx="314181" cy="2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0082" y="1350371"/>
            <a:ext cx="323702" cy="2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4958" y="1340819"/>
            <a:ext cx="314181" cy="2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4528" y="1818373"/>
            <a:ext cx="314181" cy="2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2793" y="1818373"/>
            <a:ext cx="304661" cy="2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85752" y="2295927"/>
            <a:ext cx="1142479" cy="2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47471" y="3251035"/>
            <a:ext cx="1132958" cy="2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6495" y="939722"/>
            <a:ext cx="209454" cy="200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0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85752" y="2300665"/>
            <a:ext cx="3798743" cy="25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4214" y="2776769"/>
            <a:ext cx="580760" cy="25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6016" y="2767247"/>
            <a:ext cx="599801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0280" y="2776769"/>
            <a:ext cx="1132958" cy="25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0330" y="3271917"/>
            <a:ext cx="228495" cy="19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00" y="1293412"/>
            <a:ext cx="2351603" cy="2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1256" y="1293412"/>
            <a:ext cx="3084694" cy="2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1771255"/>
            <a:ext cx="837818" cy="2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4710" y="2726943"/>
            <a:ext cx="276099" cy="2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107" y="1824641"/>
            <a:ext cx="2218314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8760" y="1834163"/>
            <a:ext cx="1132958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107" y="2300779"/>
            <a:ext cx="7416595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859950"/>
            <a:ext cx="11520000" cy="947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1240922" y="2946113"/>
            <a:ext cx="1685157" cy="25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7019964" y="2936539"/>
            <a:ext cx="2246876" cy="26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10923435" y="2936539"/>
            <a:ext cx="875900" cy="25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945782" y="3415224"/>
            <a:ext cx="2522975" cy="26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0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