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86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3454" y="796213"/>
            <a:ext cx="304661" cy="24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1487" y="786686"/>
            <a:ext cx="590280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14842" y="1253495"/>
            <a:ext cx="856859" cy="25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17983" y="1243968"/>
            <a:ext cx="580760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62842" y="1710776"/>
            <a:ext cx="1123438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25421" y="2177585"/>
            <a:ext cx="580760" cy="25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39801" y="3101674"/>
            <a:ext cx="9025586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82016" y="4035291"/>
            <a:ext cx="599801" cy="24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62181" y="4035291"/>
            <a:ext cx="1142479" cy="25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70644" y="4025764"/>
            <a:ext cx="1428099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23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24694" y="3100825"/>
            <a:ext cx="1932694" cy="266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4727" y="3119872"/>
            <a:ext cx="209454" cy="20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72495" y="3557944"/>
            <a:ext cx="1409057" cy="266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00330" y="3586514"/>
            <a:ext cx="228495" cy="20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82016" y="4034109"/>
            <a:ext cx="1399537" cy="257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00330" y="4043632"/>
            <a:ext cx="228495" cy="20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24694" y="4491227"/>
            <a:ext cx="1399537" cy="266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43008" y="4519797"/>
            <a:ext cx="238016" cy="199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76395" y="1196975"/>
            <a:ext cx="3838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00450" y="2876550"/>
            <a:ext cx="499110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18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88465" y="2044700"/>
            <a:ext cx="498475" cy="30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3340" y="2106295"/>
            <a:ext cx="597535" cy="24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9525" y="2501265"/>
            <a:ext cx="447040" cy="31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79280" y="2545080"/>
            <a:ext cx="562610" cy="260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34413" y="3529352"/>
            <a:ext cx="599801" cy="25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72892" y="3986467"/>
            <a:ext cx="590280" cy="25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23966" y="3986467"/>
            <a:ext cx="590280" cy="25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05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48528" y="1359628"/>
            <a:ext cx="199933" cy="200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9487" y="1827416"/>
            <a:ext cx="238016" cy="200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6330" y="2285657"/>
            <a:ext cx="209454" cy="200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29487" y="2743899"/>
            <a:ext cx="238016" cy="200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20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28826" y="1760785"/>
            <a:ext cx="276099" cy="24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71504" y="2209564"/>
            <a:ext cx="599801" cy="267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74842" y="2209564"/>
            <a:ext cx="1418578" cy="267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11173" y="2677440"/>
            <a:ext cx="571239" cy="24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29950" y="2677440"/>
            <a:ext cx="1932694" cy="25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21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7752" y="1787232"/>
            <a:ext cx="3037090" cy="25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7752" y="3168917"/>
            <a:ext cx="4122446" cy="26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7752" y="4550602"/>
            <a:ext cx="4122446" cy="26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51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15305" y="1769232"/>
            <a:ext cx="999669" cy="25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56991" y="1759694"/>
            <a:ext cx="1399537" cy="26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0561" y="2227079"/>
            <a:ext cx="1132958" cy="25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89553" y="2227079"/>
            <a:ext cx="866380" cy="26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675" y="2996475"/>
            <a:ext cx="11520000" cy="1416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4"/>
            </p:custDataLst>
          </p:nvPr>
        </p:nvSpPr>
        <p:spPr bwMode="white">
          <a:xfrm>
            <a:off x="5271972" y="3140048"/>
            <a:ext cx="171371" cy="248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>
            <p:custDataLst>
              <p:tags r:id="rId5"/>
            </p:custDataLst>
          </p:nvPr>
        </p:nvSpPr>
        <p:spPr bwMode="white">
          <a:xfrm>
            <a:off x="6357327" y="3140048"/>
            <a:ext cx="180892" cy="248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>
            <p:custDataLst>
              <p:tags r:id="rId6"/>
            </p:custDataLst>
          </p:nvPr>
        </p:nvSpPr>
        <p:spPr bwMode="white">
          <a:xfrm>
            <a:off x="8670848" y="3140048"/>
            <a:ext cx="171371" cy="248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>
            <p:custDataLst>
              <p:tags r:id="rId7"/>
            </p:custDataLst>
          </p:nvPr>
        </p:nvSpPr>
        <p:spPr bwMode="white">
          <a:xfrm>
            <a:off x="9765724" y="3140048"/>
            <a:ext cx="171371" cy="248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>
            <p:custDataLst>
              <p:tags r:id="rId8"/>
            </p:custDataLst>
          </p:nvPr>
        </p:nvSpPr>
        <p:spPr bwMode="white">
          <a:xfrm>
            <a:off x="3920038" y="3589912"/>
            <a:ext cx="6550214" cy="268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41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51206" y="1349287"/>
            <a:ext cx="1513785" cy="257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35008" y="1816485"/>
            <a:ext cx="1418578" cy="257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2661" y="2274149"/>
            <a:ext cx="1942214" cy="2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42280" y="2274149"/>
            <a:ext cx="1942214" cy="2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08859" y="2741347"/>
            <a:ext cx="1961256" cy="257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27041" y="2741347"/>
            <a:ext cx="866380" cy="257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8429" y="3208546"/>
            <a:ext cx="1132958" cy="257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51669" y="3208546"/>
            <a:ext cx="590280" cy="257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13123" y="3208546"/>
            <a:ext cx="856859" cy="257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04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338413" y="3100662"/>
            <a:ext cx="1942214" cy="26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8413" y="4024359"/>
            <a:ext cx="1951735" cy="26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