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4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482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0214" y="1800726"/>
            <a:ext cx="6131305" cy="25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76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3212375"/>
            <a:ext cx="11520000" cy="212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24020" y="1341120"/>
            <a:ext cx="3876675" cy="1133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00200" y="3141345"/>
            <a:ext cx="899160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49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17454" y="1959097"/>
            <a:ext cx="285619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17454" y="2464267"/>
            <a:ext cx="285619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17454" y="2969437"/>
            <a:ext cx="285619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60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34479" y="2341318"/>
            <a:ext cx="1380495" cy="247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4049" y="2341318"/>
            <a:ext cx="1113917" cy="247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84363" y="2341318"/>
            <a:ext cx="847338" cy="247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87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9322" y="1748951"/>
            <a:ext cx="1580429" cy="24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80033" y="1758478"/>
            <a:ext cx="1951735" cy="24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18380" y="2053825"/>
            <a:ext cx="1104396" cy="23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0297" y="2901757"/>
            <a:ext cx="771173" cy="23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46280" y="2987503"/>
            <a:ext cx="771173" cy="23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9322" y="3187577"/>
            <a:ext cx="1942214" cy="24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61256" y="3301904"/>
            <a:ext cx="2513454" cy="24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49322" y="3482924"/>
            <a:ext cx="1113917" cy="23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01190" y="4607148"/>
            <a:ext cx="533157" cy="23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280297" y="4607148"/>
            <a:ext cx="2503933" cy="25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96925" y="4883440"/>
            <a:ext cx="1589950" cy="25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69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20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4413" y="901399"/>
            <a:ext cx="2199272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0975" y="901399"/>
            <a:ext cx="1132958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3702" y="1426505"/>
            <a:ext cx="323702" cy="23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8578" y="1407410"/>
            <a:ext cx="1380495" cy="25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56793" y="1913420"/>
            <a:ext cx="1171041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39801" y="2925441"/>
            <a:ext cx="580760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10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3024" y="1863276"/>
            <a:ext cx="3960595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10181" y="2873171"/>
            <a:ext cx="7397553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3378118"/>
            <a:ext cx="11205818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917" y="3883065"/>
            <a:ext cx="3465520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44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2148" y="891555"/>
            <a:ext cx="590280" cy="247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25090" y="1387160"/>
            <a:ext cx="9282644" cy="26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1892296"/>
            <a:ext cx="11177256" cy="26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2406962"/>
            <a:ext cx="5331570" cy="257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33487" y="2406962"/>
            <a:ext cx="2532495" cy="257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284765"/>
            <a:ext cx="11520000" cy="2100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4"/>
            </p:custDataLst>
          </p:nvPr>
        </p:nvSpPr>
        <p:spPr bwMode="white">
          <a:xfrm>
            <a:off x="7690016" y="3427975"/>
            <a:ext cx="4008198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>
            <p:custDataLst>
              <p:tags r:id="rId5"/>
            </p:custDataLst>
          </p:nvPr>
        </p:nvSpPr>
        <p:spPr bwMode="white">
          <a:xfrm>
            <a:off x="501917" y="3933985"/>
            <a:ext cx="3855867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>
            <p:custDataLst>
              <p:tags r:id="rId6"/>
            </p:custDataLst>
          </p:nvPr>
        </p:nvSpPr>
        <p:spPr bwMode="white">
          <a:xfrm>
            <a:off x="11393553" y="3933985"/>
            <a:ext cx="304661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>
            <p:custDataLst>
              <p:tags r:id="rId7"/>
            </p:custDataLst>
          </p:nvPr>
        </p:nvSpPr>
        <p:spPr bwMode="white">
          <a:xfrm>
            <a:off x="501917" y="4439996"/>
            <a:ext cx="1418578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>
            <p:custDataLst>
              <p:tags r:id="rId8"/>
            </p:custDataLst>
          </p:nvPr>
        </p:nvSpPr>
        <p:spPr bwMode="white">
          <a:xfrm>
            <a:off x="7137818" y="4439996"/>
            <a:ext cx="4560396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>
            <p:custDataLst>
              <p:tags r:id="rId9"/>
            </p:custDataLst>
          </p:nvPr>
        </p:nvSpPr>
        <p:spPr bwMode="white">
          <a:xfrm>
            <a:off x="501917" y="4946006"/>
            <a:ext cx="6826314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