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4348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0176" y="1511544"/>
            <a:ext cx="618842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1118" y="1511544"/>
            <a:ext cx="618842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9366" y="2112354"/>
            <a:ext cx="4112925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0126" y="2722701"/>
            <a:ext cx="4865057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4853" y="3323512"/>
            <a:ext cx="1485223" cy="276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62721" y="3952933"/>
            <a:ext cx="209454" cy="209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23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270" y="720000"/>
            <a:ext cx="112697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4856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829" y="3633601"/>
            <a:ext cx="10310876" cy="38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3760" y="4204970"/>
            <a:ext cx="5721985" cy="1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64450"/>
            <a:ext cx="11520000" cy="4227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324" y="1535651"/>
            <a:ext cx="618842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91415" y="1535651"/>
            <a:ext cx="333223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99548" y="1545172"/>
            <a:ext cx="904462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6076" y="2154516"/>
            <a:ext cx="609322" cy="228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28110" y="3344641"/>
            <a:ext cx="1637553" cy="27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64374" y="3944464"/>
            <a:ext cx="904462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92275" y="4544287"/>
            <a:ext cx="2494413" cy="28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64450"/>
            <a:ext cx="11520000" cy="3091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7184" y="1527750"/>
            <a:ext cx="2037421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085" y="1527750"/>
            <a:ext cx="8340099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895" y="2128849"/>
            <a:ext cx="6978644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7184" y="3340588"/>
            <a:ext cx="3951074" cy="276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21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2533650"/>
            <a:ext cx="6819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10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0760" y="2082270"/>
            <a:ext cx="495074" cy="42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8578" y="2101322"/>
            <a:ext cx="514115" cy="39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8876" y="2091796"/>
            <a:ext cx="437950" cy="39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9090" y="2082270"/>
            <a:ext cx="533157" cy="4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9388" y="2091796"/>
            <a:ext cx="533157" cy="41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7685" y="2091796"/>
            <a:ext cx="514115" cy="400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27504" y="2101322"/>
            <a:ext cx="514115" cy="39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55801" y="2082270"/>
            <a:ext cx="437950" cy="44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0280" y="3673172"/>
            <a:ext cx="466512" cy="447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58578" y="3701751"/>
            <a:ext cx="476033" cy="4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19834" y="3673172"/>
            <a:ext cx="495074" cy="466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38611" y="3701751"/>
            <a:ext cx="523636" cy="428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709388" y="3701751"/>
            <a:ext cx="542677" cy="41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66247" y="3673172"/>
            <a:ext cx="466512" cy="457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556066" y="3739857"/>
            <a:ext cx="437950" cy="314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403404" y="3720804"/>
            <a:ext cx="371305" cy="381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901123" y="5121180"/>
            <a:ext cx="333223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643404" y="5121180"/>
            <a:ext cx="333223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8708727" y="5121180"/>
            <a:ext cx="323702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431966" y="5121180"/>
            <a:ext cx="333223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910644" y="5664182"/>
            <a:ext cx="323702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4652925" y="5673709"/>
            <a:ext cx="323702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8699206" y="5673709"/>
            <a:ext cx="333223" cy="26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431966" y="5664182"/>
            <a:ext cx="342743" cy="276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3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0958" y="1367876"/>
            <a:ext cx="257057" cy="209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19239" y="2997096"/>
            <a:ext cx="218975" cy="21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4205"/>
            <a:ext cx="11520000" cy="387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8060" y="226583"/>
            <a:ext cx="22849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82159" y="2950351"/>
            <a:ext cx="22849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3863250"/>
            <a:ext cx="11520000" cy="2943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805399" y="4063324"/>
            <a:ext cx="257057" cy="219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3449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0094" y="2042736"/>
            <a:ext cx="1593916" cy="27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1342" y="3196612"/>
            <a:ext cx="4622358" cy="272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1342" y="4350488"/>
            <a:ext cx="4894262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1342" y="6085993"/>
            <a:ext cx="9985419" cy="28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88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60264" y="2101921"/>
            <a:ext cx="228495" cy="21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79305" y="2692811"/>
            <a:ext cx="199933" cy="21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79305" y="3283702"/>
            <a:ext cx="209454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60264" y="3865062"/>
            <a:ext cx="238016" cy="219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50743" y="4455952"/>
            <a:ext cx="257057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9636" y="1512034"/>
            <a:ext cx="923504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80561" y="1512034"/>
            <a:ext cx="913983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6347" y="1512034"/>
            <a:ext cx="1228165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9123" y="2103674"/>
            <a:ext cx="913983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7024" y="2103674"/>
            <a:ext cx="904462" cy="26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88760" y="2695314"/>
            <a:ext cx="333223" cy="267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1173" y="3277412"/>
            <a:ext cx="618842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14975" y="3277412"/>
            <a:ext cx="618842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56462" y="3277412"/>
            <a:ext cx="933024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77553" y="3869052"/>
            <a:ext cx="913983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96264" y="4451149"/>
            <a:ext cx="1485223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118776" y="4451149"/>
            <a:ext cx="1475702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8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19665" y="1979295"/>
            <a:ext cx="48704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5135" y="2625725"/>
            <a:ext cx="426720" cy="393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0364207F0A3A4CF2AE76DBD5252AAC82</vt:lpwstr>
  </property>
</Properties>
</file>