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5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764450"/>
            <a:ext cx="11520000" cy="526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665" y="764450"/>
            <a:ext cx="11520000" cy="367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332740"/>
            <a:ext cx="10260330" cy="6434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45" y="1661160"/>
            <a:ext cx="38766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20" y="3464560"/>
            <a:ext cx="67913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2301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1129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749210"/>
            <a:ext cx="11520000" cy="5359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134620"/>
            <a:ext cx="9184640" cy="6589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D6903B5C220741758E0EFD45265B2E54</vt:lpwstr>
  </property>
</Properties>
</file>