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70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76425"/>
            <a:ext cx="38481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95" y="3414395"/>
            <a:ext cx="8486775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6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96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892" y="843854"/>
            <a:ext cx="580760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5041" y="1996649"/>
            <a:ext cx="571239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9041" y="2006176"/>
            <a:ext cx="571239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23041" y="2006176"/>
            <a:ext cx="580760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3140" y="2692137"/>
            <a:ext cx="1932694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13719" y="2692137"/>
            <a:ext cx="1923173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1983" y="3197080"/>
            <a:ext cx="199933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29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181" y="2283707"/>
            <a:ext cx="4093884" cy="26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181" y="1806967"/>
            <a:ext cx="10853553" cy="26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991" y="1330227"/>
            <a:ext cx="10691702" cy="26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3702" y="5144149"/>
            <a:ext cx="5283966" cy="26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4181" y="4667409"/>
            <a:ext cx="10853553" cy="26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6991" y="4190668"/>
            <a:ext cx="10701223" cy="26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6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03471" y="1311210"/>
            <a:ext cx="228495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40" y="1816600"/>
            <a:ext cx="218975" cy="209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338" y="3361376"/>
            <a:ext cx="209454" cy="190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1454" y="4381691"/>
            <a:ext cx="247537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8499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90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5008" y="1891377"/>
            <a:ext cx="228495" cy="19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190" y="4938863"/>
            <a:ext cx="3541685" cy="266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1173" y="4938863"/>
            <a:ext cx="3827305" cy="266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3603" y="5453126"/>
            <a:ext cx="580760" cy="25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5421" y="5453126"/>
            <a:ext cx="580760" cy="25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6991" y="5967389"/>
            <a:ext cx="5978975" cy="266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60AC0879B1724728AF237EB259748308</vt:lpwstr>
  </property>
</Properties>
</file>