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1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90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9388" y="4752886"/>
            <a:ext cx="1789884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867" y="5258188"/>
            <a:ext cx="2875239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2677" y="4247583"/>
            <a:ext cx="10634578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34479" y="4752886"/>
            <a:ext cx="8844694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76425"/>
            <a:ext cx="38481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45" y="3397250"/>
            <a:ext cx="53244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0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14512" y="1663318"/>
            <a:ext cx="199933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6396" y="3654768"/>
            <a:ext cx="571239" cy="2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9322" y="3654768"/>
            <a:ext cx="571239" cy="2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3801" y="3654768"/>
            <a:ext cx="580760" cy="24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2892" y="4121663"/>
            <a:ext cx="590280" cy="2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04264" y="4121663"/>
            <a:ext cx="590280" cy="2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10909" y="4579029"/>
            <a:ext cx="561719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04859" y="4579029"/>
            <a:ext cx="580760" cy="2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54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5966" y="1378084"/>
            <a:ext cx="314181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5223" y="1378084"/>
            <a:ext cx="314181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9570" y="1378084"/>
            <a:ext cx="314181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8826" y="1378084"/>
            <a:ext cx="323702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9272" y="1378084"/>
            <a:ext cx="314181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84628" y="1378084"/>
            <a:ext cx="314181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15966" y="1845420"/>
            <a:ext cx="314181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82280" y="1835883"/>
            <a:ext cx="323702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41290" y="1834515"/>
            <a:ext cx="375920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71504" y="1845420"/>
            <a:ext cx="304661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32694" y="1854958"/>
            <a:ext cx="314181" cy="2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41950" y="1845420"/>
            <a:ext cx="304661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62181" y="2303218"/>
            <a:ext cx="1132958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177223" y="3237890"/>
            <a:ext cx="1123438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32760" y="3237890"/>
            <a:ext cx="1123438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993685" y="3771988"/>
            <a:ext cx="247537" cy="2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7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900" y="1833963"/>
            <a:ext cx="7064330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900" y="2767026"/>
            <a:ext cx="4227173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9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0512" y="1826757"/>
            <a:ext cx="580760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94082" y="1826757"/>
            <a:ext cx="580760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5289" y="2761776"/>
            <a:ext cx="6378842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3685" y="3715877"/>
            <a:ext cx="247537" cy="2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0512" y="4154763"/>
            <a:ext cx="580760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23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99471" y="2262692"/>
            <a:ext cx="218975" cy="19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1851" y="2767400"/>
            <a:ext cx="218975" cy="19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8066" y="3272108"/>
            <a:ext cx="209454" cy="19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79702" y="3776816"/>
            <a:ext cx="247537" cy="19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3051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9022" y="897965"/>
            <a:ext cx="561719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9336" y="897965"/>
            <a:ext cx="580760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7980" y="897965"/>
            <a:ext cx="571239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7104" y="897965"/>
            <a:ext cx="590280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2625" y="2414323"/>
            <a:ext cx="1256727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1914" y="2919776"/>
            <a:ext cx="295140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09848" y="2919776"/>
            <a:ext cx="2913322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7567" y="3425228"/>
            <a:ext cx="580760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35468" y="3425228"/>
            <a:ext cx="1380495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63369" y="3425228"/>
            <a:ext cx="1380495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35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62046" y="834399"/>
            <a:ext cx="571239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9815" y="1349195"/>
            <a:ext cx="580760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3782" y="1873525"/>
            <a:ext cx="209454" cy="20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7F6A3972D10A45EEB8D7E4C5F2B42C5B</vt:lpwstr>
  </property>
</Properties>
</file>