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8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3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71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615" y="0"/>
            <a:ext cx="9592310" cy="6798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0" y="1866900"/>
            <a:ext cx="3848100" cy="1114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975" y="3430905"/>
            <a:ext cx="6496050" cy="1000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94648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425" y="260985"/>
            <a:ext cx="8073390" cy="6437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670" y="188595"/>
            <a:ext cx="8252460" cy="6395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525" y="-99060"/>
            <a:ext cx="9692640" cy="5335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8375" y="5314315"/>
            <a:ext cx="10086340" cy="1529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915" y="332740"/>
            <a:ext cx="10146030" cy="609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915" y="116840"/>
            <a:ext cx="10478770" cy="6192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255" y="720000"/>
            <a:ext cx="11520000" cy="4671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2023-01-10T12:51:02Z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2440C9356D954D5090B68C8E89F01C3C</vt:lpwstr>
  </property>
</Properties>
</file>