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910" y="764450"/>
            <a:ext cx="11520000" cy="395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5" y="284480"/>
            <a:ext cx="9018270" cy="6289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852295"/>
            <a:ext cx="37719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3411855"/>
            <a:ext cx="662940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0346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15" y="116840"/>
            <a:ext cx="8826500" cy="645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70" y="188595"/>
            <a:ext cx="8147050" cy="6450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15" y="64770"/>
            <a:ext cx="9044940" cy="6584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15" y="104775"/>
            <a:ext cx="9312910" cy="6648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2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910" y="719365"/>
            <a:ext cx="11520000" cy="5496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FD806FCDEA2F476B9CC18F9E8BBF9F60</vt:lpwstr>
  </property>
</Properties>
</file>